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1762804"/>
          </a:xfrm>
        </p:spPr>
        <p:txBody>
          <a:bodyPr/>
          <a:lstStyle/>
          <a:p>
            <a:pPr algn="ctr"/>
            <a:r>
              <a:rPr lang="es-ES" dirty="0"/>
              <a:t>Presentaciones audiovisuales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15" y="4465983"/>
            <a:ext cx="7315200" cy="111866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s-ES" dirty="0"/>
              <a:t>Rubén Díaz – Fuentes Laurito</a:t>
            </a:r>
          </a:p>
          <a:p>
            <a:pPr algn="r"/>
            <a:r>
              <a:rPr lang="es-ES" dirty="0"/>
              <a:t>Cristina Ruíz Castro</a:t>
            </a:r>
          </a:p>
          <a:p>
            <a:pPr algn="r"/>
            <a:r>
              <a:rPr lang="es-ES" dirty="0"/>
              <a:t>Mª Soledad Monfort Teijeiro</a:t>
            </a:r>
          </a:p>
        </p:txBody>
      </p:sp>
      <p:pic>
        <p:nvPicPr>
          <p:cNvPr id="1026" name="Picture 2" descr="Resultado de imagen de presentaciones audiovisu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3061252"/>
            <a:ext cx="3094383" cy="273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67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captar la atención de la audiencia?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u="sng" dirty="0"/>
              <a:t>Capta la atención: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Originalidad en el discurso y en la información.</a:t>
            </a:r>
          </a:p>
          <a:p>
            <a:r>
              <a:rPr lang="es-ES" sz="2400" dirty="0"/>
              <a:t>Tono de voz adecuado.</a:t>
            </a:r>
          </a:p>
          <a:p>
            <a:r>
              <a:rPr lang="es-ES" sz="2400" dirty="0"/>
              <a:t>Mirada a todo el público.</a:t>
            </a:r>
          </a:p>
          <a:p>
            <a:r>
              <a:rPr lang="es-ES" sz="2400" dirty="0"/>
              <a:t>Tener una posición adecuada.</a:t>
            </a:r>
          </a:p>
          <a:p>
            <a:r>
              <a:rPr lang="es-ES" sz="2400" dirty="0"/>
              <a:t>Variedad en el tono de voz y cambios de volumen y ritmo.</a:t>
            </a:r>
          </a:p>
          <a:p>
            <a:r>
              <a:rPr lang="es-ES" sz="2400" dirty="0"/>
              <a:t>Interacción mediante el debate.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2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captar la atención de la audiencia?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u="sng" dirty="0"/>
              <a:t>Distrae la atención: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Presentaciones leídas literalmente.</a:t>
            </a:r>
          </a:p>
          <a:p>
            <a:r>
              <a:rPr lang="es-ES" sz="2400" dirty="0"/>
              <a:t>Monotonía en el discurso.</a:t>
            </a:r>
          </a:p>
          <a:p>
            <a:r>
              <a:rPr lang="es-ES" sz="2400" dirty="0"/>
              <a:t>Discurso predecible.</a:t>
            </a:r>
          </a:p>
          <a:p>
            <a:r>
              <a:rPr lang="es-ES" sz="2400" dirty="0"/>
              <a:t>No mirar a los oyentes.</a:t>
            </a:r>
          </a:p>
          <a:p>
            <a:r>
              <a:rPr lang="es-ES" sz="2400" dirty="0"/>
              <a:t>Sobreinformación.</a:t>
            </a:r>
          </a:p>
          <a:p>
            <a:endParaRPr lang="es-ES" sz="24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5696691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de power point en cl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0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Los medios forman parte de la realidad social y tecnológica con la que la escuela debe relacionarse.</a:t>
            </a:r>
          </a:p>
          <a:p>
            <a:r>
              <a:rPr lang="es-ES" sz="2400" dirty="0"/>
              <a:t>Favorece la intercomunicación en el grupo de clase.</a:t>
            </a:r>
          </a:p>
          <a:p>
            <a:r>
              <a:rPr lang="es-ES" sz="2400" dirty="0"/>
              <a:t>Permiten incorporar nuevas técnicas pedagógicas y metodológicas.</a:t>
            </a:r>
          </a:p>
          <a:p>
            <a:r>
              <a:rPr lang="es-ES" sz="2400" dirty="0"/>
              <a:t>Puede provocar la reflexión y ayudar a formar usuarios críticos.</a:t>
            </a:r>
          </a:p>
          <a:p>
            <a:r>
              <a:rPr lang="es-ES" sz="2400" dirty="0"/>
              <a:t>No son la respuesta a todos los problemas educativos pero constituyen un recurso complementario.</a:t>
            </a:r>
          </a:p>
        </p:txBody>
      </p:sp>
    </p:spTree>
    <p:extLst>
      <p:ext uri="{BB962C8B-B14F-4D97-AF65-F5344CB8AC3E}">
        <p14:creationId xmlns:p14="http://schemas.microsoft.com/office/powerpoint/2010/main" val="30891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800" dirty="0"/>
              <a:t>Índice</a:t>
            </a:r>
            <a:r>
              <a:rPr lang="es-ES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1. ¿Qué son las presentaciones audiovisuales?.</a:t>
            </a:r>
          </a:p>
          <a:p>
            <a:r>
              <a:rPr lang="es-ES" sz="2800" dirty="0"/>
              <a:t>2. Diferencias entre hacer una buena o mala presentación.</a:t>
            </a:r>
          </a:p>
          <a:p>
            <a:r>
              <a:rPr lang="es-ES" sz="2800" dirty="0"/>
              <a:t>3. Recursos didácticos.</a:t>
            </a:r>
          </a:p>
          <a:p>
            <a:r>
              <a:rPr lang="es-ES" sz="2800" dirty="0"/>
              <a:t>4. ¿Por qué es importante usar presentaciones audiovisuales?.</a:t>
            </a:r>
          </a:p>
          <a:p>
            <a:r>
              <a:rPr lang="es-ES" sz="2800" dirty="0"/>
              <a:t>5. ¿Cómo captar la atención de la audiencia?.</a:t>
            </a:r>
          </a:p>
          <a:p>
            <a:r>
              <a:rPr lang="es-ES" sz="2800" dirty="0"/>
              <a:t>6. Conclusiones.</a:t>
            </a:r>
          </a:p>
        </p:txBody>
      </p:sp>
    </p:spTree>
    <p:extLst>
      <p:ext uri="{BB962C8B-B14F-4D97-AF65-F5344CB8AC3E}">
        <p14:creationId xmlns:p14="http://schemas.microsoft.com/office/powerpoint/2010/main" val="388204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son las presentaciones audiovisuales?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Hacen referencia a todas aquellas exposiciones de información que combinan el uso de contenido audiovisual y auditivo.</a:t>
            </a:r>
          </a:p>
          <a:p>
            <a:r>
              <a:rPr lang="es-ES" sz="3200" dirty="0"/>
              <a:t>Son auxiliares en la expresión o manifestación de ideas e información.</a:t>
            </a:r>
          </a:p>
        </p:txBody>
      </p:sp>
    </p:spTree>
    <p:extLst>
      <p:ext uri="{BB962C8B-B14F-4D97-AF65-F5344CB8AC3E}">
        <p14:creationId xmlns:p14="http://schemas.microsoft.com/office/powerpoint/2010/main" val="3583278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Presentación audiovisual interactiva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23494" y="864108"/>
            <a:ext cx="7315200" cy="5120640"/>
          </a:xfrm>
        </p:spPr>
        <p:txBody>
          <a:bodyPr>
            <a:normAutofit/>
          </a:bodyPr>
          <a:lstStyle/>
          <a:p>
            <a:r>
              <a:rPr lang="es-ES" sz="3200" dirty="0"/>
              <a:t>Presentación que permite involucrar a la persona que observa de una forma más activa.</a:t>
            </a:r>
          </a:p>
        </p:txBody>
      </p:sp>
    </p:spTree>
    <p:extLst>
      <p:ext uri="{BB962C8B-B14F-4D97-AF65-F5344CB8AC3E}">
        <p14:creationId xmlns:p14="http://schemas.microsoft.com/office/powerpoint/2010/main" val="429234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Errores más comunes en una presentación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Tipo de letra microscópica (comprobar que se lea bien, caracteres bien definidos y espacio adecuado entre renglones).</a:t>
            </a:r>
          </a:p>
          <a:p>
            <a:r>
              <a:rPr lang="es-ES" sz="2400" dirty="0"/>
              <a:t>Colores que no se lean bien (color de fondo y contraste con el color de letra).</a:t>
            </a:r>
          </a:p>
          <a:p>
            <a:r>
              <a:rPr lang="es-ES" sz="2400" dirty="0"/>
              <a:t>Evitar diagramas o figuras complejas.</a:t>
            </a:r>
          </a:p>
          <a:p>
            <a:r>
              <a:rPr lang="es-ES" sz="2400" dirty="0"/>
              <a:t>Demasiada cantidad de información por diapositiva.</a:t>
            </a:r>
          </a:p>
          <a:p>
            <a:r>
              <a:rPr lang="es-ES" sz="2400" dirty="0"/>
              <a:t>No abusar de los efectos de animación y sonido.</a:t>
            </a:r>
          </a:p>
          <a:p>
            <a:r>
              <a:rPr lang="es-ES" sz="2400" dirty="0"/>
              <a:t>Presentaciones leídas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94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Características de una buena presentación.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Máximo 6-8 palabras por línea.</a:t>
            </a:r>
          </a:p>
          <a:p>
            <a:r>
              <a:rPr lang="es-ES" sz="3200" dirty="0"/>
              <a:t>De 6 - 8 líneas por diapositiva.</a:t>
            </a:r>
          </a:p>
          <a:p>
            <a:r>
              <a:rPr lang="es-ES" sz="3200" dirty="0"/>
              <a:t>Utilizar guiones/ asteriscos. </a:t>
            </a:r>
          </a:p>
          <a:p>
            <a:r>
              <a:rPr lang="es-ES" sz="3200" dirty="0"/>
              <a:t>Utilizar imágenes de apoyo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391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117"/>
            <a:ext cx="12192001" cy="68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6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4765" cy="33147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757" y="0"/>
            <a:ext cx="5897244" cy="33147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850" y="2213113"/>
            <a:ext cx="1753907" cy="24683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314790"/>
            <a:ext cx="4540849" cy="35432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757" y="3314790"/>
            <a:ext cx="5897243" cy="34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5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 qué es importante usar presentaciones audiovisuales?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/>
              <a:t>El contexto mediático actual lo demanda.</a:t>
            </a:r>
          </a:p>
          <a:p>
            <a:r>
              <a:rPr lang="es-ES" sz="2200" dirty="0"/>
              <a:t>Las personas asimilan y comprenden la información de manera más efectiva.</a:t>
            </a:r>
          </a:p>
          <a:p>
            <a:r>
              <a:rPr lang="es-ES" sz="2200" dirty="0"/>
              <a:t>Es una forma más atractiva de transmitir la información.</a:t>
            </a:r>
          </a:p>
          <a:p>
            <a:r>
              <a:rPr lang="es-ES" sz="2200" dirty="0"/>
              <a:t>Facilitan la transmisión de la información y del aprendizaje.</a:t>
            </a:r>
          </a:p>
          <a:p>
            <a:r>
              <a:rPr lang="es-ES" sz="2200" dirty="0"/>
              <a:t>Estimulan la atención, la imaginación, la creatividad y la receptividad del alumno.</a:t>
            </a:r>
          </a:p>
          <a:p>
            <a:r>
              <a:rPr lang="es-ES" sz="2200" dirty="0"/>
              <a:t>Sirven de apoyo a la expresión oral.</a:t>
            </a:r>
          </a:p>
          <a:p>
            <a:r>
              <a:rPr lang="es-ES" sz="2200" dirty="0"/>
              <a:t>Es ameno para el oyente y facilita el control del tiempo de la exposición al orador.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5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</TotalTime>
  <Words>460</Words>
  <Application>Microsoft Office PowerPoint</Application>
  <PresentationFormat>Panorámica</PresentationFormat>
  <Paragraphs>59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 2</vt:lpstr>
      <vt:lpstr>Marco</vt:lpstr>
      <vt:lpstr>Presentaciones audiovisuales</vt:lpstr>
      <vt:lpstr>Índice </vt:lpstr>
      <vt:lpstr>¿Qué son las presentaciones audiovisuales?</vt:lpstr>
      <vt:lpstr>Presentación audiovisual interactiva </vt:lpstr>
      <vt:lpstr>Errores más comunes en una presentación</vt:lpstr>
      <vt:lpstr>Características de una buena presentación.</vt:lpstr>
      <vt:lpstr>Presentación de PowerPoint</vt:lpstr>
      <vt:lpstr>Presentación de PowerPoint</vt:lpstr>
      <vt:lpstr>¿Por qué es importante usar presentaciones audiovisuales?</vt:lpstr>
      <vt:lpstr>¿Cómo captar la atención de la audiencia?</vt:lpstr>
      <vt:lpstr>¿Cómo captar la atención de la audiencia?</vt:lpstr>
      <vt:lpstr>Presentación de PowerPoint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Presentaciones audiovisuales</dc:title>
  <dc:creator>Solete</dc:creator>
  <cp:lastModifiedBy>Solete</cp:lastModifiedBy>
  <cp:revision>12</cp:revision>
  <dcterms:created xsi:type="dcterms:W3CDTF">2016-10-14T15:28:36Z</dcterms:created>
  <dcterms:modified xsi:type="dcterms:W3CDTF">2016-10-15T19:24:15Z</dcterms:modified>
</cp:coreProperties>
</file>