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 id="2147483708" r:id="rId6"/>
    <p:sldMasterId id="2147483720" r:id="rId7"/>
    <p:sldMasterId id="2147483732" r:id="rId8"/>
    <p:sldMasterId id="2147483744" r:id="rId9"/>
  </p:sldMasterIdLst>
  <p:sldIdLst>
    <p:sldId id="259" r:id="rId10"/>
    <p:sldId id="257" r:id="rId11"/>
    <p:sldId id="258" r:id="rId12"/>
    <p:sldId id="260" r:id="rId13"/>
    <p:sldId id="261" r:id="rId14"/>
    <p:sldId id="262" r:id="rId15"/>
    <p:sldId id="263" r:id="rId16"/>
    <p:sldId id="256" r:id="rId17"/>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29" d="100"/>
          <a:sy n="29" d="100"/>
        </p:scale>
        <p:origin x="331"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5" Type="http://schemas.openxmlformats.org/officeDocument/2006/relationships/slideMaster" Target="slideMasters/slideMaster5.xml"/><Relationship Id="rId15" Type="http://schemas.openxmlformats.org/officeDocument/2006/relationships/slide" Target="slides/slide6.xml"/><Relationship Id="rId10" Type="http://schemas.openxmlformats.org/officeDocument/2006/relationships/slide" Target="slides/slide1.xml"/><Relationship Id="rId19"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ES"/>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ES"/>
          </a:p>
        </p:txBody>
      </p:sp>
      <p:sp>
        <p:nvSpPr>
          <p:cNvPr id="4" name="Marcador de fecha 3"/>
          <p:cNvSpPr>
            <a:spLocks noGrp="1"/>
          </p:cNvSpPr>
          <p:nvPr>
            <p:ph type="dt" sz="half" idx="10"/>
          </p:nvPr>
        </p:nvSpPr>
        <p:spPr/>
        <p:txBody>
          <a:bodyPr/>
          <a:lstStyle/>
          <a:p>
            <a:fld id="{6CA31A57-C484-459B-8581-A2FEA6AE413D}" type="datetimeFigureOut">
              <a:rPr lang="es-ES" smtClean="0"/>
              <a:t>25/09/2016</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0D899298-38A5-4544-9CDF-48CA1953DA55}" type="slidenum">
              <a:rPr lang="es-ES" smtClean="0"/>
              <a:t>‹Nº›</a:t>
            </a:fld>
            <a:endParaRPr lang="es-ES"/>
          </a:p>
        </p:txBody>
      </p:sp>
    </p:spTree>
    <p:extLst>
      <p:ext uri="{BB962C8B-B14F-4D97-AF65-F5344CB8AC3E}">
        <p14:creationId xmlns:p14="http://schemas.microsoft.com/office/powerpoint/2010/main" val="40137150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6CA31A57-C484-459B-8581-A2FEA6AE413D}" type="datetimeFigureOut">
              <a:rPr lang="es-ES" smtClean="0"/>
              <a:t>25/09/2016</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0D899298-38A5-4544-9CDF-48CA1953DA55}" type="slidenum">
              <a:rPr lang="es-ES" smtClean="0"/>
              <a:t>‹Nº›</a:t>
            </a:fld>
            <a:endParaRPr lang="es-ES"/>
          </a:p>
        </p:txBody>
      </p:sp>
    </p:spTree>
    <p:extLst>
      <p:ext uri="{BB962C8B-B14F-4D97-AF65-F5344CB8AC3E}">
        <p14:creationId xmlns:p14="http://schemas.microsoft.com/office/powerpoint/2010/main" val="36332369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6CA31A57-C484-459B-8581-A2FEA6AE413D}" type="datetimeFigureOut">
              <a:rPr lang="es-ES" smtClean="0"/>
              <a:t>25/09/2016</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0D899298-38A5-4544-9CDF-48CA1953DA55}" type="slidenum">
              <a:rPr lang="es-ES" smtClean="0"/>
              <a:t>‹Nº›</a:t>
            </a:fld>
            <a:endParaRPr lang="es-ES"/>
          </a:p>
        </p:txBody>
      </p:sp>
    </p:spTree>
    <p:extLst>
      <p:ext uri="{BB962C8B-B14F-4D97-AF65-F5344CB8AC3E}">
        <p14:creationId xmlns:p14="http://schemas.microsoft.com/office/powerpoint/2010/main" val="21757561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ES"/>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ES"/>
          </a:p>
        </p:txBody>
      </p:sp>
      <p:sp>
        <p:nvSpPr>
          <p:cNvPr id="4" name="Marcador de fecha 3"/>
          <p:cNvSpPr>
            <a:spLocks noGrp="1"/>
          </p:cNvSpPr>
          <p:nvPr>
            <p:ph type="dt" sz="half" idx="10"/>
          </p:nvPr>
        </p:nvSpPr>
        <p:spPr/>
        <p:txBody>
          <a:bodyPr/>
          <a:lstStyle/>
          <a:p>
            <a:fld id="{5939764A-6D45-4983-9345-0228DF96C861}" type="datetimeFigureOut">
              <a:rPr lang="es-ES" smtClean="0">
                <a:solidFill>
                  <a:prstClr val="black">
                    <a:tint val="75000"/>
                  </a:prstClr>
                </a:solidFill>
              </a:rPr>
              <a:pPr/>
              <a:t>25/09/2016</a:t>
            </a:fld>
            <a:endParaRPr lang="es-ES">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S">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15C1E729-5E02-4435-B6C0-E76F779E370C}"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0104031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5939764A-6D45-4983-9345-0228DF96C861}" type="datetimeFigureOut">
              <a:rPr lang="es-ES" smtClean="0">
                <a:solidFill>
                  <a:prstClr val="black">
                    <a:tint val="75000"/>
                  </a:prstClr>
                </a:solidFill>
              </a:rPr>
              <a:pPr/>
              <a:t>25/09/2016</a:t>
            </a:fld>
            <a:endParaRPr lang="es-ES">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S">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15C1E729-5E02-4435-B6C0-E76F779E370C}"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3318524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5939764A-6D45-4983-9345-0228DF96C861}" type="datetimeFigureOut">
              <a:rPr lang="es-ES" smtClean="0">
                <a:solidFill>
                  <a:prstClr val="black">
                    <a:tint val="75000"/>
                  </a:prstClr>
                </a:solidFill>
              </a:rPr>
              <a:pPr/>
              <a:t>25/09/2016</a:t>
            </a:fld>
            <a:endParaRPr lang="es-ES">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S">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15C1E729-5E02-4435-B6C0-E76F779E370C}"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6492436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fecha 4"/>
          <p:cNvSpPr>
            <a:spLocks noGrp="1"/>
          </p:cNvSpPr>
          <p:nvPr>
            <p:ph type="dt" sz="half" idx="10"/>
          </p:nvPr>
        </p:nvSpPr>
        <p:spPr/>
        <p:txBody>
          <a:bodyPr/>
          <a:lstStyle/>
          <a:p>
            <a:fld id="{5939764A-6D45-4983-9345-0228DF96C861}" type="datetimeFigureOut">
              <a:rPr lang="es-ES" smtClean="0">
                <a:solidFill>
                  <a:prstClr val="black">
                    <a:tint val="75000"/>
                  </a:prstClr>
                </a:solidFill>
              </a:rPr>
              <a:pPr/>
              <a:t>25/09/2016</a:t>
            </a:fld>
            <a:endParaRPr lang="es-ES">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ES">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15C1E729-5E02-4435-B6C0-E76F779E370C}"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229563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Marcador de fecha 6"/>
          <p:cNvSpPr>
            <a:spLocks noGrp="1"/>
          </p:cNvSpPr>
          <p:nvPr>
            <p:ph type="dt" sz="half" idx="10"/>
          </p:nvPr>
        </p:nvSpPr>
        <p:spPr/>
        <p:txBody>
          <a:bodyPr/>
          <a:lstStyle/>
          <a:p>
            <a:fld id="{5939764A-6D45-4983-9345-0228DF96C861}" type="datetimeFigureOut">
              <a:rPr lang="es-ES" smtClean="0">
                <a:solidFill>
                  <a:prstClr val="black">
                    <a:tint val="75000"/>
                  </a:prstClr>
                </a:solidFill>
              </a:rPr>
              <a:pPr/>
              <a:t>25/09/2016</a:t>
            </a:fld>
            <a:endParaRPr lang="es-ES">
              <a:solidFill>
                <a:prstClr val="black">
                  <a:tint val="75000"/>
                </a:prstClr>
              </a:solidFill>
            </a:endParaRPr>
          </a:p>
        </p:txBody>
      </p:sp>
      <p:sp>
        <p:nvSpPr>
          <p:cNvPr id="8" name="Marcador de pie de página 7"/>
          <p:cNvSpPr>
            <a:spLocks noGrp="1"/>
          </p:cNvSpPr>
          <p:nvPr>
            <p:ph type="ftr" sz="quarter" idx="11"/>
          </p:nvPr>
        </p:nvSpPr>
        <p:spPr/>
        <p:txBody>
          <a:bodyPr/>
          <a:lstStyle/>
          <a:p>
            <a:endParaRPr lang="es-ES">
              <a:solidFill>
                <a:prstClr val="black">
                  <a:tint val="75000"/>
                </a:prstClr>
              </a:solidFill>
            </a:endParaRPr>
          </a:p>
        </p:txBody>
      </p:sp>
      <p:sp>
        <p:nvSpPr>
          <p:cNvPr id="9" name="Marcador de número de diapositiva 8"/>
          <p:cNvSpPr>
            <a:spLocks noGrp="1"/>
          </p:cNvSpPr>
          <p:nvPr>
            <p:ph type="sldNum" sz="quarter" idx="12"/>
          </p:nvPr>
        </p:nvSpPr>
        <p:spPr/>
        <p:txBody>
          <a:bodyPr/>
          <a:lstStyle/>
          <a:p>
            <a:fld id="{15C1E729-5E02-4435-B6C0-E76F779E370C}"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0350273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fecha 2"/>
          <p:cNvSpPr>
            <a:spLocks noGrp="1"/>
          </p:cNvSpPr>
          <p:nvPr>
            <p:ph type="dt" sz="half" idx="10"/>
          </p:nvPr>
        </p:nvSpPr>
        <p:spPr/>
        <p:txBody>
          <a:bodyPr/>
          <a:lstStyle/>
          <a:p>
            <a:fld id="{5939764A-6D45-4983-9345-0228DF96C861}" type="datetimeFigureOut">
              <a:rPr lang="es-ES" smtClean="0">
                <a:solidFill>
                  <a:prstClr val="black">
                    <a:tint val="75000"/>
                  </a:prstClr>
                </a:solidFill>
              </a:rPr>
              <a:pPr/>
              <a:t>25/09/2016</a:t>
            </a:fld>
            <a:endParaRPr lang="es-ES">
              <a:solidFill>
                <a:prstClr val="black">
                  <a:tint val="75000"/>
                </a:prstClr>
              </a:solidFill>
            </a:endParaRPr>
          </a:p>
        </p:txBody>
      </p:sp>
      <p:sp>
        <p:nvSpPr>
          <p:cNvPr id="4" name="Marcador de pie de página 3"/>
          <p:cNvSpPr>
            <a:spLocks noGrp="1"/>
          </p:cNvSpPr>
          <p:nvPr>
            <p:ph type="ftr" sz="quarter" idx="11"/>
          </p:nvPr>
        </p:nvSpPr>
        <p:spPr/>
        <p:txBody>
          <a:bodyPr/>
          <a:lstStyle/>
          <a:p>
            <a:endParaRPr lang="es-ES">
              <a:solidFill>
                <a:prstClr val="black">
                  <a:tint val="75000"/>
                </a:prstClr>
              </a:solidFill>
            </a:endParaRPr>
          </a:p>
        </p:txBody>
      </p:sp>
      <p:sp>
        <p:nvSpPr>
          <p:cNvPr id="5" name="Marcador de número de diapositiva 4"/>
          <p:cNvSpPr>
            <a:spLocks noGrp="1"/>
          </p:cNvSpPr>
          <p:nvPr>
            <p:ph type="sldNum" sz="quarter" idx="12"/>
          </p:nvPr>
        </p:nvSpPr>
        <p:spPr/>
        <p:txBody>
          <a:bodyPr/>
          <a:lstStyle/>
          <a:p>
            <a:fld id="{15C1E729-5E02-4435-B6C0-E76F779E370C}"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1740104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5939764A-6D45-4983-9345-0228DF96C861}" type="datetimeFigureOut">
              <a:rPr lang="es-ES" smtClean="0">
                <a:solidFill>
                  <a:prstClr val="black">
                    <a:tint val="75000"/>
                  </a:prstClr>
                </a:solidFill>
              </a:rPr>
              <a:pPr/>
              <a:t>25/09/2016</a:t>
            </a:fld>
            <a:endParaRPr lang="es-ES">
              <a:solidFill>
                <a:prstClr val="black">
                  <a:tint val="75000"/>
                </a:prstClr>
              </a:solidFill>
            </a:endParaRPr>
          </a:p>
        </p:txBody>
      </p:sp>
      <p:sp>
        <p:nvSpPr>
          <p:cNvPr id="3" name="Marcador de pie de página 2"/>
          <p:cNvSpPr>
            <a:spLocks noGrp="1"/>
          </p:cNvSpPr>
          <p:nvPr>
            <p:ph type="ftr" sz="quarter" idx="11"/>
          </p:nvPr>
        </p:nvSpPr>
        <p:spPr/>
        <p:txBody>
          <a:bodyPr/>
          <a:lstStyle/>
          <a:p>
            <a:endParaRPr lang="es-ES">
              <a:solidFill>
                <a:prstClr val="black">
                  <a:tint val="75000"/>
                </a:prstClr>
              </a:solidFill>
            </a:endParaRPr>
          </a:p>
        </p:txBody>
      </p:sp>
      <p:sp>
        <p:nvSpPr>
          <p:cNvPr id="4" name="Marcador de número de diapositiva 3"/>
          <p:cNvSpPr>
            <a:spLocks noGrp="1"/>
          </p:cNvSpPr>
          <p:nvPr>
            <p:ph type="sldNum" sz="quarter" idx="12"/>
          </p:nvPr>
        </p:nvSpPr>
        <p:spPr/>
        <p:txBody>
          <a:bodyPr/>
          <a:lstStyle/>
          <a:p>
            <a:fld id="{15C1E729-5E02-4435-B6C0-E76F779E370C}"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6918060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S"/>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5939764A-6D45-4983-9345-0228DF96C861}" type="datetimeFigureOut">
              <a:rPr lang="es-ES" smtClean="0">
                <a:solidFill>
                  <a:prstClr val="black">
                    <a:tint val="75000"/>
                  </a:prstClr>
                </a:solidFill>
              </a:rPr>
              <a:pPr/>
              <a:t>25/09/2016</a:t>
            </a:fld>
            <a:endParaRPr lang="es-ES">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ES">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15C1E729-5E02-4435-B6C0-E76F779E370C}"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3935698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6CA31A57-C484-459B-8581-A2FEA6AE413D}" type="datetimeFigureOut">
              <a:rPr lang="es-ES" smtClean="0"/>
              <a:t>25/09/2016</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0D899298-38A5-4544-9CDF-48CA1953DA55}" type="slidenum">
              <a:rPr lang="es-ES" smtClean="0"/>
              <a:t>‹Nº›</a:t>
            </a:fld>
            <a:endParaRPr lang="es-ES"/>
          </a:p>
        </p:txBody>
      </p:sp>
    </p:spTree>
    <p:extLst>
      <p:ext uri="{BB962C8B-B14F-4D97-AF65-F5344CB8AC3E}">
        <p14:creationId xmlns:p14="http://schemas.microsoft.com/office/powerpoint/2010/main" val="8274544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S"/>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5939764A-6D45-4983-9345-0228DF96C861}" type="datetimeFigureOut">
              <a:rPr lang="es-ES" smtClean="0">
                <a:solidFill>
                  <a:prstClr val="black">
                    <a:tint val="75000"/>
                  </a:prstClr>
                </a:solidFill>
              </a:rPr>
              <a:pPr/>
              <a:t>25/09/2016</a:t>
            </a:fld>
            <a:endParaRPr lang="es-ES">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ES">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15C1E729-5E02-4435-B6C0-E76F779E370C}"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2303243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5939764A-6D45-4983-9345-0228DF96C861}" type="datetimeFigureOut">
              <a:rPr lang="es-ES" smtClean="0">
                <a:solidFill>
                  <a:prstClr val="black">
                    <a:tint val="75000"/>
                  </a:prstClr>
                </a:solidFill>
              </a:rPr>
              <a:pPr/>
              <a:t>25/09/2016</a:t>
            </a:fld>
            <a:endParaRPr lang="es-ES">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S">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15C1E729-5E02-4435-B6C0-E76F779E370C}"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8707144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5939764A-6D45-4983-9345-0228DF96C861}" type="datetimeFigureOut">
              <a:rPr lang="es-ES" smtClean="0">
                <a:solidFill>
                  <a:prstClr val="black">
                    <a:tint val="75000"/>
                  </a:prstClr>
                </a:solidFill>
              </a:rPr>
              <a:pPr/>
              <a:t>25/09/2016</a:t>
            </a:fld>
            <a:endParaRPr lang="es-ES">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S">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15C1E729-5E02-4435-B6C0-E76F779E370C}"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8930260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914400" y="2130426"/>
            <a:ext cx="103632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lvl1pPr>
              <a:defRPr/>
            </a:lvl1pPr>
          </a:lstStyle>
          <a:p>
            <a:pPr>
              <a:defRPr/>
            </a:pPr>
            <a:fld id="{75792554-2ED4-430D-B95D-AFA524D8FDFE}" type="datetimeFigureOut">
              <a:rPr lang="es-ES">
                <a:solidFill>
                  <a:prstClr val="black">
                    <a:tint val="75000"/>
                  </a:prstClr>
                </a:solidFill>
              </a:rPr>
              <a:pPr>
                <a:defRPr/>
              </a:pPr>
              <a:t>25/09/2016</a:t>
            </a:fld>
            <a:endParaRPr lang="es-ES" dirty="0">
              <a:solidFill>
                <a:prstClr val="black">
                  <a:tint val="75000"/>
                </a:prstClr>
              </a:solidFill>
            </a:endParaRPr>
          </a:p>
        </p:txBody>
      </p:sp>
      <p:sp>
        <p:nvSpPr>
          <p:cNvPr id="5" name="4 Marcador de pie de página"/>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lvl1pPr>
              <a:defRPr/>
            </a:lvl1pPr>
          </a:lstStyle>
          <a:p>
            <a:pPr>
              <a:defRPr/>
            </a:pPr>
            <a:fld id="{0A8A0C54-60A0-4885-8E78-F3DC6BEF3A86}" type="slidenum">
              <a:rPr lang="es-ES" altLang="es-ES"/>
              <a:pPr>
                <a:defRPr/>
              </a:pPr>
              <a:t>‹Nº›</a:t>
            </a:fld>
            <a:endParaRPr lang="es-ES" altLang="es-ES"/>
          </a:p>
        </p:txBody>
      </p:sp>
    </p:spTree>
    <p:extLst>
      <p:ext uri="{BB962C8B-B14F-4D97-AF65-F5344CB8AC3E}">
        <p14:creationId xmlns:p14="http://schemas.microsoft.com/office/powerpoint/2010/main" val="40219029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33074B01-98F7-4986-9830-7E514F4CF261}" type="datetimeFigureOut">
              <a:rPr lang="es-ES">
                <a:solidFill>
                  <a:prstClr val="black">
                    <a:tint val="75000"/>
                  </a:prstClr>
                </a:solidFill>
              </a:rPr>
              <a:pPr>
                <a:defRPr/>
              </a:pPr>
              <a:t>25/09/2016</a:t>
            </a:fld>
            <a:endParaRPr lang="es-ES" dirty="0">
              <a:solidFill>
                <a:prstClr val="black">
                  <a:tint val="75000"/>
                </a:prstClr>
              </a:solidFill>
            </a:endParaRPr>
          </a:p>
        </p:txBody>
      </p:sp>
      <p:sp>
        <p:nvSpPr>
          <p:cNvPr id="5" name="4 Marcador de pie de página"/>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lvl1pPr>
              <a:defRPr/>
            </a:lvl1pPr>
          </a:lstStyle>
          <a:p>
            <a:pPr>
              <a:defRPr/>
            </a:pPr>
            <a:fld id="{3494D722-240B-4C02-A198-B60413D21792}" type="slidenum">
              <a:rPr lang="es-ES" altLang="es-ES"/>
              <a:pPr>
                <a:defRPr/>
              </a:pPr>
              <a:t>‹Nº›</a:t>
            </a:fld>
            <a:endParaRPr lang="es-ES" altLang="es-ES"/>
          </a:p>
        </p:txBody>
      </p:sp>
    </p:spTree>
    <p:extLst>
      <p:ext uri="{BB962C8B-B14F-4D97-AF65-F5344CB8AC3E}">
        <p14:creationId xmlns:p14="http://schemas.microsoft.com/office/powerpoint/2010/main" val="242213935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4406901"/>
            <a:ext cx="103632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7FDE4337-745E-44EE-ACA9-5559DA8C1AFD}" type="datetimeFigureOut">
              <a:rPr lang="es-ES">
                <a:solidFill>
                  <a:prstClr val="black">
                    <a:tint val="75000"/>
                  </a:prstClr>
                </a:solidFill>
              </a:rPr>
              <a:pPr>
                <a:defRPr/>
              </a:pPr>
              <a:t>25/09/2016</a:t>
            </a:fld>
            <a:endParaRPr lang="es-ES" dirty="0">
              <a:solidFill>
                <a:prstClr val="black">
                  <a:tint val="75000"/>
                </a:prstClr>
              </a:solidFill>
            </a:endParaRPr>
          </a:p>
        </p:txBody>
      </p:sp>
      <p:sp>
        <p:nvSpPr>
          <p:cNvPr id="5" name="4 Marcador de pie de página"/>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lvl1pPr>
              <a:defRPr/>
            </a:lvl1pPr>
          </a:lstStyle>
          <a:p>
            <a:pPr>
              <a:defRPr/>
            </a:pPr>
            <a:fld id="{A7E27FC7-A272-4220-9B23-2AFA147AD268}" type="slidenum">
              <a:rPr lang="es-ES" altLang="es-ES"/>
              <a:pPr>
                <a:defRPr/>
              </a:pPr>
              <a:t>‹Nº›</a:t>
            </a:fld>
            <a:endParaRPr lang="es-ES" altLang="es-ES"/>
          </a:p>
        </p:txBody>
      </p:sp>
    </p:spTree>
    <p:extLst>
      <p:ext uri="{BB962C8B-B14F-4D97-AF65-F5344CB8AC3E}">
        <p14:creationId xmlns:p14="http://schemas.microsoft.com/office/powerpoint/2010/main" val="25515711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3 Marcador de fecha"/>
          <p:cNvSpPr>
            <a:spLocks noGrp="1"/>
          </p:cNvSpPr>
          <p:nvPr>
            <p:ph type="dt" sz="half" idx="10"/>
          </p:nvPr>
        </p:nvSpPr>
        <p:spPr/>
        <p:txBody>
          <a:bodyPr/>
          <a:lstStyle>
            <a:lvl1pPr>
              <a:defRPr/>
            </a:lvl1pPr>
          </a:lstStyle>
          <a:p>
            <a:pPr>
              <a:defRPr/>
            </a:pPr>
            <a:fld id="{3F579A1D-60CE-461F-8AD0-455F8AD455AA}" type="datetimeFigureOut">
              <a:rPr lang="es-ES">
                <a:solidFill>
                  <a:prstClr val="black">
                    <a:tint val="75000"/>
                  </a:prstClr>
                </a:solidFill>
              </a:rPr>
              <a:pPr>
                <a:defRPr/>
              </a:pPr>
              <a:t>25/09/2016</a:t>
            </a:fld>
            <a:endParaRPr lang="es-ES" dirty="0">
              <a:solidFill>
                <a:prstClr val="black">
                  <a:tint val="75000"/>
                </a:prstClr>
              </a:solidFill>
            </a:endParaRPr>
          </a:p>
        </p:txBody>
      </p:sp>
      <p:sp>
        <p:nvSpPr>
          <p:cNvPr id="6" name="4 Marcador de pie de página"/>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7" name="5 Marcador de número de diapositiva"/>
          <p:cNvSpPr>
            <a:spLocks noGrp="1"/>
          </p:cNvSpPr>
          <p:nvPr>
            <p:ph type="sldNum" sz="quarter" idx="12"/>
          </p:nvPr>
        </p:nvSpPr>
        <p:spPr/>
        <p:txBody>
          <a:bodyPr/>
          <a:lstStyle>
            <a:lvl1pPr>
              <a:defRPr/>
            </a:lvl1pPr>
          </a:lstStyle>
          <a:p>
            <a:pPr>
              <a:defRPr/>
            </a:pPr>
            <a:fld id="{EEBA007A-EEF8-413A-BF24-657F6E5CF318}" type="slidenum">
              <a:rPr lang="es-ES" altLang="es-ES"/>
              <a:pPr>
                <a:defRPr/>
              </a:pPr>
              <a:t>‹Nº›</a:t>
            </a:fld>
            <a:endParaRPr lang="es-ES" altLang="es-ES"/>
          </a:p>
        </p:txBody>
      </p:sp>
    </p:spTree>
    <p:extLst>
      <p:ext uri="{BB962C8B-B14F-4D97-AF65-F5344CB8AC3E}">
        <p14:creationId xmlns:p14="http://schemas.microsoft.com/office/powerpoint/2010/main" val="11481851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3 Marcador de fecha"/>
          <p:cNvSpPr>
            <a:spLocks noGrp="1"/>
          </p:cNvSpPr>
          <p:nvPr>
            <p:ph type="dt" sz="half" idx="10"/>
          </p:nvPr>
        </p:nvSpPr>
        <p:spPr/>
        <p:txBody>
          <a:bodyPr/>
          <a:lstStyle>
            <a:lvl1pPr>
              <a:defRPr/>
            </a:lvl1pPr>
          </a:lstStyle>
          <a:p>
            <a:pPr>
              <a:defRPr/>
            </a:pPr>
            <a:fld id="{F8F7DF3E-A9C9-4BC1-9700-4207CF09E2CE}" type="datetimeFigureOut">
              <a:rPr lang="es-ES">
                <a:solidFill>
                  <a:prstClr val="black">
                    <a:tint val="75000"/>
                  </a:prstClr>
                </a:solidFill>
              </a:rPr>
              <a:pPr>
                <a:defRPr/>
              </a:pPr>
              <a:t>25/09/2016</a:t>
            </a:fld>
            <a:endParaRPr lang="es-ES" dirty="0">
              <a:solidFill>
                <a:prstClr val="black">
                  <a:tint val="75000"/>
                </a:prstClr>
              </a:solidFill>
            </a:endParaRPr>
          </a:p>
        </p:txBody>
      </p:sp>
      <p:sp>
        <p:nvSpPr>
          <p:cNvPr id="8" name="4 Marcador de pie de página"/>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9" name="5 Marcador de número de diapositiva"/>
          <p:cNvSpPr>
            <a:spLocks noGrp="1"/>
          </p:cNvSpPr>
          <p:nvPr>
            <p:ph type="sldNum" sz="quarter" idx="12"/>
          </p:nvPr>
        </p:nvSpPr>
        <p:spPr/>
        <p:txBody>
          <a:bodyPr/>
          <a:lstStyle>
            <a:lvl1pPr>
              <a:defRPr/>
            </a:lvl1pPr>
          </a:lstStyle>
          <a:p>
            <a:pPr>
              <a:defRPr/>
            </a:pPr>
            <a:fld id="{E6D456A3-E29B-433D-8C1D-A80E6F22E9D3}" type="slidenum">
              <a:rPr lang="es-ES" altLang="es-ES"/>
              <a:pPr>
                <a:defRPr/>
              </a:pPr>
              <a:t>‹Nº›</a:t>
            </a:fld>
            <a:endParaRPr lang="es-ES" altLang="es-ES"/>
          </a:p>
        </p:txBody>
      </p:sp>
    </p:spTree>
    <p:extLst>
      <p:ext uri="{BB962C8B-B14F-4D97-AF65-F5344CB8AC3E}">
        <p14:creationId xmlns:p14="http://schemas.microsoft.com/office/powerpoint/2010/main" val="304373807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3 Marcador de fecha"/>
          <p:cNvSpPr>
            <a:spLocks noGrp="1"/>
          </p:cNvSpPr>
          <p:nvPr>
            <p:ph type="dt" sz="half" idx="10"/>
          </p:nvPr>
        </p:nvSpPr>
        <p:spPr/>
        <p:txBody>
          <a:bodyPr/>
          <a:lstStyle>
            <a:lvl1pPr>
              <a:defRPr/>
            </a:lvl1pPr>
          </a:lstStyle>
          <a:p>
            <a:pPr>
              <a:defRPr/>
            </a:pPr>
            <a:fld id="{46F01E97-C19A-4A4E-9F62-B80A58F3AD22}" type="datetimeFigureOut">
              <a:rPr lang="es-ES">
                <a:solidFill>
                  <a:prstClr val="black">
                    <a:tint val="75000"/>
                  </a:prstClr>
                </a:solidFill>
              </a:rPr>
              <a:pPr>
                <a:defRPr/>
              </a:pPr>
              <a:t>25/09/2016</a:t>
            </a:fld>
            <a:endParaRPr lang="es-ES" dirty="0">
              <a:solidFill>
                <a:prstClr val="black">
                  <a:tint val="75000"/>
                </a:prstClr>
              </a:solidFill>
            </a:endParaRPr>
          </a:p>
        </p:txBody>
      </p:sp>
      <p:sp>
        <p:nvSpPr>
          <p:cNvPr id="4" name="4 Marcador de pie de página"/>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5" name="5 Marcador de número de diapositiva"/>
          <p:cNvSpPr>
            <a:spLocks noGrp="1"/>
          </p:cNvSpPr>
          <p:nvPr>
            <p:ph type="sldNum" sz="quarter" idx="12"/>
          </p:nvPr>
        </p:nvSpPr>
        <p:spPr/>
        <p:txBody>
          <a:bodyPr/>
          <a:lstStyle>
            <a:lvl1pPr>
              <a:defRPr/>
            </a:lvl1pPr>
          </a:lstStyle>
          <a:p>
            <a:pPr>
              <a:defRPr/>
            </a:pPr>
            <a:fld id="{8E38C759-1065-4FEE-A9F8-0D4ACE1F6772}" type="slidenum">
              <a:rPr lang="es-ES" altLang="es-ES"/>
              <a:pPr>
                <a:defRPr/>
              </a:pPr>
              <a:t>‹Nº›</a:t>
            </a:fld>
            <a:endParaRPr lang="es-ES" altLang="es-ES"/>
          </a:p>
        </p:txBody>
      </p:sp>
    </p:spTree>
    <p:extLst>
      <p:ext uri="{BB962C8B-B14F-4D97-AF65-F5344CB8AC3E}">
        <p14:creationId xmlns:p14="http://schemas.microsoft.com/office/powerpoint/2010/main" val="110822770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E4DF82DE-AF70-4904-A965-28A66A49CD25}" type="datetimeFigureOut">
              <a:rPr lang="es-ES">
                <a:solidFill>
                  <a:prstClr val="black">
                    <a:tint val="75000"/>
                  </a:prstClr>
                </a:solidFill>
              </a:rPr>
              <a:pPr>
                <a:defRPr/>
              </a:pPr>
              <a:t>25/09/2016</a:t>
            </a:fld>
            <a:endParaRPr lang="es-ES" dirty="0">
              <a:solidFill>
                <a:prstClr val="black">
                  <a:tint val="75000"/>
                </a:prstClr>
              </a:solidFill>
            </a:endParaRPr>
          </a:p>
        </p:txBody>
      </p:sp>
      <p:sp>
        <p:nvSpPr>
          <p:cNvPr id="3" name="4 Marcador de pie de página"/>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4" name="5 Marcador de número de diapositiva"/>
          <p:cNvSpPr>
            <a:spLocks noGrp="1"/>
          </p:cNvSpPr>
          <p:nvPr>
            <p:ph type="sldNum" sz="quarter" idx="12"/>
          </p:nvPr>
        </p:nvSpPr>
        <p:spPr/>
        <p:txBody>
          <a:bodyPr/>
          <a:lstStyle>
            <a:lvl1pPr>
              <a:defRPr/>
            </a:lvl1pPr>
          </a:lstStyle>
          <a:p>
            <a:pPr>
              <a:defRPr/>
            </a:pPr>
            <a:fld id="{5AFB98F4-07EA-477E-AD45-AAF17B1DD5F6}" type="slidenum">
              <a:rPr lang="es-ES" altLang="es-ES"/>
              <a:pPr>
                <a:defRPr/>
              </a:pPr>
              <a:t>‹Nº›</a:t>
            </a:fld>
            <a:endParaRPr lang="es-ES" altLang="es-ES"/>
          </a:p>
        </p:txBody>
      </p:sp>
    </p:spTree>
    <p:extLst>
      <p:ext uri="{BB962C8B-B14F-4D97-AF65-F5344CB8AC3E}">
        <p14:creationId xmlns:p14="http://schemas.microsoft.com/office/powerpoint/2010/main" val="16519445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6CA31A57-C484-459B-8581-A2FEA6AE413D}" type="datetimeFigureOut">
              <a:rPr lang="es-ES" smtClean="0"/>
              <a:t>25/09/2016</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0D899298-38A5-4544-9CDF-48CA1953DA55}" type="slidenum">
              <a:rPr lang="es-ES" smtClean="0"/>
              <a:t>‹Nº›</a:t>
            </a:fld>
            <a:endParaRPr lang="es-ES"/>
          </a:p>
        </p:txBody>
      </p:sp>
    </p:spTree>
    <p:extLst>
      <p:ext uri="{BB962C8B-B14F-4D97-AF65-F5344CB8AC3E}">
        <p14:creationId xmlns:p14="http://schemas.microsoft.com/office/powerpoint/2010/main" val="87585935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1" y="273050"/>
            <a:ext cx="4011084"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FC9F6011-3136-4928-BD59-3D82CD43F97B}" type="datetimeFigureOut">
              <a:rPr lang="es-ES">
                <a:solidFill>
                  <a:prstClr val="black">
                    <a:tint val="75000"/>
                  </a:prstClr>
                </a:solidFill>
              </a:rPr>
              <a:pPr>
                <a:defRPr/>
              </a:pPr>
              <a:t>25/09/2016</a:t>
            </a:fld>
            <a:endParaRPr lang="es-ES" dirty="0">
              <a:solidFill>
                <a:prstClr val="black">
                  <a:tint val="75000"/>
                </a:prstClr>
              </a:solidFill>
            </a:endParaRPr>
          </a:p>
        </p:txBody>
      </p:sp>
      <p:sp>
        <p:nvSpPr>
          <p:cNvPr id="6" name="4 Marcador de pie de página"/>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7" name="5 Marcador de número de diapositiva"/>
          <p:cNvSpPr>
            <a:spLocks noGrp="1"/>
          </p:cNvSpPr>
          <p:nvPr>
            <p:ph type="sldNum" sz="quarter" idx="12"/>
          </p:nvPr>
        </p:nvSpPr>
        <p:spPr/>
        <p:txBody>
          <a:bodyPr/>
          <a:lstStyle>
            <a:lvl1pPr>
              <a:defRPr/>
            </a:lvl1pPr>
          </a:lstStyle>
          <a:p>
            <a:pPr>
              <a:defRPr/>
            </a:pPr>
            <a:fld id="{F7EE5344-196F-4FDA-BFE4-DFC988D4A7C8}" type="slidenum">
              <a:rPr lang="es-ES" altLang="es-ES"/>
              <a:pPr>
                <a:defRPr/>
              </a:pPr>
              <a:t>‹Nº›</a:t>
            </a:fld>
            <a:endParaRPr lang="es-ES" altLang="es-ES"/>
          </a:p>
        </p:txBody>
      </p:sp>
    </p:spTree>
    <p:extLst>
      <p:ext uri="{BB962C8B-B14F-4D97-AF65-F5344CB8AC3E}">
        <p14:creationId xmlns:p14="http://schemas.microsoft.com/office/powerpoint/2010/main" val="410666995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dirty="0"/>
          </a:p>
        </p:txBody>
      </p:sp>
      <p:sp>
        <p:nvSpPr>
          <p:cNvPr id="4" name="3 Marcador de texto"/>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94B30A2B-83B4-490E-B78A-38024DB83C33}" type="datetimeFigureOut">
              <a:rPr lang="es-ES">
                <a:solidFill>
                  <a:prstClr val="black">
                    <a:tint val="75000"/>
                  </a:prstClr>
                </a:solidFill>
              </a:rPr>
              <a:pPr>
                <a:defRPr/>
              </a:pPr>
              <a:t>25/09/2016</a:t>
            </a:fld>
            <a:endParaRPr lang="es-ES" dirty="0">
              <a:solidFill>
                <a:prstClr val="black">
                  <a:tint val="75000"/>
                </a:prstClr>
              </a:solidFill>
            </a:endParaRPr>
          </a:p>
        </p:txBody>
      </p:sp>
      <p:sp>
        <p:nvSpPr>
          <p:cNvPr id="6" name="4 Marcador de pie de página"/>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7" name="5 Marcador de número de diapositiva"/>
          <p:cNvSpPr>
            <a:spLocks noGrp="1"/>
          </p:cNvSpPr>
          <p:nvPr>
            <p:ph type="sldNum" sz="quarter" idx="12"/>
          </p:nvPr>
        </p:nvSpPr>
        <p:spPr/>
        <p:txBody>
          <a:bodyPr/>
          <a:lstStyle>
            <a:lvl1pPr>
              <a:defRPr/>
            </a:lvl1pPr>
          </a:lstStyle>
          <a:p>
            <a:pPr>
              <a:defRPr/>
            </a:pPr>
            <a:fld id="{C4EA58F0-DE21-46B0-A3AC-C1A0148FE7E9}" type="slidenum">
              <a:rPr lang="es-ES" altLang="es-ES"/>
              <a:pPr>
                <a:defRPr/>
              </a:pPr>
              <a:t>‹Nº›</a:t>
            </a:fld>
            <a:endParaRPr lang="es-ES" altLang="es-ES"/>
          </a:p>
        </p:txBody>
      </p:sp>
    </p:spTree>
    <p:extLst>
      <p:ext uri="{BB962C8B-B14F-4D97-AF65-F5344CB8AC3E}">
        <p14:creationId xmlns:p14="http://schemas.microsoft.com/office/powerpoint/2010/main" val="278592284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E450808F-C636-4FAF-97CB-77F436F80064}" type="datetimeFigureOut">
              <a:rPr lang="es-ES">
                <a:solidFill>
                  <a:prstClr val="black">
                    <a:tint val="75000"/>
                  </a:prstClr>
                </a:solidFill>
              </a:rPr>
              <a:pPr>
                <a:defRPr/>
              </a:pPr>
              <a:t>25/09/2016</a:t>
            </a:fld>
            <a:endParaRPr lang="es-ES" dirty="0">
              <a:solidFill>
                <a:prstClr val="black">
                  <a:tint val="75000"/>
                </a:prstClr>
              </a:solidFill>
            </a:endParaRPr>
          </a:p>
        </p:txBody>
      </p:sp>
      <p:sp>
        <p:nvSpPr>
          <p:cNvPr id="5" name="4 Marcador de pie de página"/>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lvl1pPr>
              <a:defRPr/>
            </a:lvl1pPr>
          </a:lstStyle>
          <a:p>
            <a:pPr>
              <a:defRPr/>
            </a:pPr>
            <a:fld id="{3EBC4E2E-95D7-49C1-8668-710D636B27A1}" type="slidenum">
              <a:rPr lang="es-ES" altLang="es-ES"/>
              <a:pPr>
                <a:defRPr/>
              </a:pPr>
              <a:t>‹Nº›</a:t>
            </a:fld>
            <a:endParaRPr lang="es-ES" altLang="es-ES"/>
          </a:p>
        </p:txBody>
      </p:sp>
    </p:spTree>
    <p:extLst>
      <p:ext uri="{BB962C8B-B14F-4D97-AF65-F5344CB8AC3E}">
        <p14:creationId xmlns:p14="http://schemas.microsoft.com/office/powerpoint/2010/main" val="403805841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39200" y="274639"/>
            <a:ext cx="27432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609600" y="274639"/>
            <a:ext cx="80264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04B97825-0818-43E0-A2DC-93FA9730730F}" type="datetimeFigureOut">
              <a:rPr lang="es-ES">
                <a:solidFill>
                  <a:prstClr val="black">
                    <a:tint val="75000"/>
                  </a:prstClr>
                </a:solidFill>
              </a:rPr>
              <a:pPr>
                <a:defRPr/>
              </a:pPr>
              <a:t>25/09/2016</a:t>
            </a:fld>
            <a:endParaRPr lang="es-ES" dirty="0">
              <a:solidFill>
                <a:prstClr val="black">
                  <a:tint val="75000"/>
                </a:prstClr>
              </a:solidFill>
            </a:endParaRPr>
          </a:p>
        </p:txBody>
      </p:sp>
      <p:sp>
        <p:nvSpPr>
          <p:cNvPr id="5" name="4 Marcador de pie de página"/>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lvl1pPr>
              <a:defRPr/>
            </a:lvl1pPr>
          </a:lstStyle>
          <a:p>
            <a:pPr>
              <a:defRPr/>
            </a:pPr>
            <a:fld id="{80D49804-6DB5-4F6D-997E-4B21C9FDB063}" type="slidenum">
              <a:rPr lang="es-ES" altLang="es-ES"/>
              <a:pPr>
                <a:defRPr/>
              </a:pPr>
              <a:t>‹Nº›</a:t>
            </a:fld>
            <a:endParaRPr lang="es-ES" altLang="es-ES"/>
          </a:p>
        </p:txBody>
      </p:sp>
    </p:spTree>
    <p:extLst>
      <p:ext uri="{BB962C8B-B14F-4D97-AF65-F5344CB8AC3E}">
        <p14:creationId xmlns:p14="http://schemas.microsoft.com/office/powerpoint/2010/main" val="164183460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914400" y="2130426"/>
            <a:ext cx="103632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lvl1pPr>
              <a:defRPr/>
            </a:lvl1pPr>
          </a:lstStyle>
          <a:p>
            <a:pPr>
              <a:defRPr/>
            </a:pPr>
            <a:fld id="{75792554-2ED4-430D-B95D-AFA524D8FDFE}" type="datetimeFigureOut">
              <a:rPr lang="es-ES">
                <a:solidFill>
                  <a:prstClr val="black">
                    <a:tint val="75000"/>
                  </a:prstClr>
                </a:solidFill>
              </a:rPr>
              <a:pPr>
                <a:defRPr/>
              </a:pPr>
              <a:t>25/09/2016</a:t>
            </a:fld>
            <a:endParaRPr lang="es-ES" dirty="0">
              <a:solidFill>
                <a:prstClr val="black">
                  <a:tint val="75000"/>
                </a:prstClr>
              </a:solidFill>
            </a:endParaRPr>
          </a:p>
        </p:txBody>
      </p:sp>
      <p:sp>
        <p:nvSpPr>
          <p:cNvPr id="5" name="4 Marcador de pie de página"/>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lvl1pPr>
              <a:defRPr/>
            </a:lvl1pPr>
          </a:lstStyle>
          <a:p>
            <a:pPr>
              <a:defRPr/>
            </a:pPr>
            <a:fld id="{0A8A0C54-60A0-4885-8E78-F3DC6BEF3A86}" type="slidenum">
              <a:rPr lang="es-ES" altLang="es-ES"/>
              <a:pPr>
                <a:defRPr/>
              </a:pPr>
              <a:t>‹Nº›</a:t>
            </a:fld>
            <a:endParaRPr lang="es-ES" altLang="es-ES"/>
          </a:p>
        </p:txBody>
      </p:sp>
    </p:spTree>
    <p:extLst>
      <p:ext uri="{BB962C8B-B14F-4D97-AF65-F5344CB8AC3E}">
        <p14:creationId xmlns:p14="http://schemas.microsoft.com/office/powerpoint/2010/main" val="121251789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33074B01-98F7-4986-9830-7E514F4CF261}" type="datetimeFigureOut">
              <a:rPr lang="es-ES">
                <a:solidFill>
                  <a:prstClr val="black">
                    <a:tint val="75000"/>
                  </a:prstClr>
                </a:solidFill>
              </a:rPr>
              <a:pPr>
                <a:defRPr/>
              </a:pPr>
              <a:t>25/09/2016</a:t>
            </a:fld>
            <a:endParaRPr lang="es-ES" dirty="0">
              <a:solidFill>
                <a:prstClr val="black">
                  <a:tint val="75000"/>
                </a:prstClr>
              </a:solidFill>
            </a:endParaRPr>
          </a:p>
        </p:txBody>
      </p:sp>
      <p:sp>
        <p:nvSpPr>
          <p:cNvPr id="5" name="4 Marcador de pie de página"/>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lvl1pPr>
              <a:defRPr/>
            </a:lvl1pPr>
          </a:lstStyle>
          <a:p>
            <a:pPr>
              <a:defRPr/>
            </a:pPr>
            <a:fld id="{3494D722-240B-4C02-A198-B60413D21792}" type="slidenum">
              <a:rPr lang="es-ES" altLang="es-ES"/>
              <a:pPr>
                <a:defRPr/>
              </a:pPr>
              <a:t>‹Nº›</a:t>
            </a:fld>
            <a:endParaRPr lang="es-ES" altLang="es-ES"/>
          </a:p>
        </p:txBody>
      </p:sp>
    </p:spTree>
    <p:extLst>
      <p:ext uri="{BB962C8B-B14F-4D97-AF65-F5344CB8AC3E}">
        <p14:creationId xmlns:p14="http://schemas.microsoft.com/office/powerpoint/2010/main" val="1215005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4406901"/>
            <a:ext cx="103632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7FDE4337-745E-44EE-ACA9-5559DA8C1AFD}" type="datetimeFigureOut">
              <a:rPr lang="es-ES">
                <a:solidFill>
                  <a:prstClr val="black">
                    <a:tint val="75000"/>
                  </a:prstClr>
                </a:solidFill>
              </a:rPr>
              <a:pPr>
                <a:defRPr/>
              </a:pPr>
              <a:t>25/09/2016</a:t>
            </a:fld>
            <a:endParaRPr lang="es-ES" dirty="0">
              <a:solidFill>
                <a:prstClr val="black">
                  <a:tint val="75000"/>
                </a:prstClr>
              </a:solidFill>
            </a:endParaRPr>
          </a:p>
        </p:txBody>
      </p:sp>
      <p:sp>
        <p:nvSpPr>
          <p:cNvPr id="5" name="4 Marcador de pie de página"/>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lvl1pPr>
              <a:defRPr/>
            </a:lvl1pPr>
          </a:lstStyle>
          <a:p>
            <a:pPr>
              <a:defRPr/>
            </a:pPr>
            <a:fld id="{A7E27FC7-A272-4220-9B23-2AFA147AD268}" type="slidenum">
              <a:rPr lang="es-ES" altLang="es-ES"/>
              <a:pPr>
                <a:defRPr/>
              </a:pPr>
              <a:t>‹Nº›</a:t>
            </a:fld>
            <a:endParaRPr lang="es-ES" altLang="es-ES"/>
          </a:p>
        </p:txBody>
      </p:sp>
    </p:spTree>
    <p:extLst>
      <p:ext uri="{BB962C8B-B14F-4D97-AF65-F5344CB8AC3E}">
        <p14:creationId xmlns:p14="http://schemas.microsoft.com/office/powerpoint/2010/main" val="317461744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3 Marcador de fecha"/>
          <p:cNvSpPr>
            <a:spLocks noGrp="1"/>
          </p:cNvSpPr>
          <p:nvPr>
            <p:ph type="dt" sz="half" idx="10"/>
          </p:nvPr>
        </p:nvSpPr>
        <p:spPr/>
        <p:txBody>
          <a:bodyPr/>
          <a:lstStyle>
            <a:lvl1pPr>
              <a:defRPr/>
            </a:lvl1pPr>
          </a:lstStyle>
          <a:p>
            <a:pPr>
              <a:defRPr/>
            </a:pPr>
            <a:fld id="{3F579A1D-60CE-461F-8AD0-455F8AD455AA}" type="datetimeFigureOut">
              <a:rPr lang="es-ES">
                <a:solidFill>
                  <a:prstClr val="black">
                    <a:tint val="75000"/>
                  </a:prstClr>
                </a:solidFill>
              </a:rPr>
              <a:pPr>
                <a:defRPr/>
              </a:pPr>
              <a:t>25/09/2016</a:t>
            </a:fld>
            <a:endParaRPr lang="es-ES" dirty="0">
              <a:solidFill>
                <a:prstClr val="black">
                  <a:tint val="75000"/>
                </a:prstClr>
              </a:solidFill>
            </a:endParaRPr>
          </a:p>
        </p:txBody>
      </p:sp>
      <p:sp>
        <p:nvSpPr>
          <p:cNvPr id="6" name="4 Marcador de pie de página"/>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7" name="5 Marcador de número de diapositiva"/>
          <p:cNvSpPr>
            <a:spLocks noGrp="1"/>
          </p:cNvSpPr>
          <p:nvPr>
            <p:ph type="sldNum" sz="quarter" idx="12"/>
          </p:nvPr>
        </p:nvSpPr>
        <p:spPr/>
        <p:txBody>
          <a:bodyPr/>
          <a:lstStyle>
            <a:lvl1pPr>
              <a:defRPr/>
            </a:lvl1pPr>
          </a:lstStyle>
          <a:p>
            <a:pPr>
              <a:defRPr/>
            </a:pPr>
            <a:fld id="{EEBA007A-EEF8-413A-BF24-657F6E5CF318}" type="slidenum">
              <a:rPr lang="es-ES" altLang="es-ES"/>
              <a:pPr>
                <a:defRPr/>
              </a:pPr>
              <a:t>‹Nº›</a:t>
            </a:fld>
            <a:endParaRPr lang="es-ES" altLang="es-ES"/>
          </a:p>
        </p:txBody>
      </p:sp>
    </p:spTree>
    <p:extLst>
      <p:ext uri="{BB962C8B-B14F-4D97-AF65-F5344CB8AC3E}">
        <p14:creationId xmlns:p14="http://schemas.microsoft.com/office/powerpoint/2010/main" val="301005056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3 Marcador de fecha"/>
          <p:cNvSpPr>
            <a:spLocks noGrp="1"/>
          </p:cNvSpPr>
          <p:nvPr>
            <p:ph type="dt" sz="half" idx="10"/>
          </p:nvPr>
        </p:nvSpPr>
        <p:spPr/>
        <p:txBody>
          <a:bodyPr/>
          <a:lstStyle>
            <a:lvl1pPr>
              <a:defRPr/>
            </a:lvl1pPr>
          </a:lstStyle>
          <a:p>
            <a:pPr>
              <a:defRPr/>
            </a:pPr>
            <a:fld id="{F8F7DF3E-A9C9-4BC1-9700-4207CF09E2CE}" type="datetimeFigureOut">
              <a:rPr lang="es-ES">
                <a:solidFill>
                  <a:prstClr val="black">
                    <a:tint val="75000"/>
                  </a:prstClr>
                </a:solidFill>
              </a:rPr>
              <a:pPr>
                <a:defRPr/>
              </a:pPr>
              <a:t>25/09/2016</a:t>
            </a:fld>
            <a:endParaRPr lang="es-ES" dirty="0">
              <a:solidFill>
                <a:prstClr val="black">
                  <a:tint val="75000"/>
                </a:prstClr>
              </a:solidFill>
            </a:endParaRPr>
          </a:p>
        </p:txBody>
      </p:sp>
      <p:sp>
        <p:nvSpPr>
          <p:cNvPr id="8" name="4 Marcador de pie de página"/>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9" name="5 Marcador de número de diapositiva"/>
          <p:cNvSpPr>
            <a:spLocks noGrp="1"/>
          </p:cNvSpPr>
          <p:nvPr>
            <p:ph type="sldNum" sz="quarter" idx="12"/>
          </p:nvPr>
        </p:nvSpPr>
        <p:spPr/>
        <p:txBody>
          <a:bodyPr/>
          <a:lstStyle>
            <a:lvl1pPr>
              <a:defRPr/>
            </a:lvl1pPr>
          </a:lstStyle>
          <a:p>
            <a:pPr>
              <a:defRPr/>
            </a:pPr>
            <a:fld id="{E6D456A3-E29B-433D-8C1D-A80E6F22E9D3}" type="slidenum">
              <a:rPr lang="es-ES" altLang="es-ES"/>
              <a:pPr>
                <a:defRPr/>
              </a:pPr>
              <a:t>‹Nº›</a:t>
            </a:fld>
            <a:endParaRPr lang="es-ES" altLang="es-ES"/>
          </a:p>
        </p:txBody>
      </p:sp>
    </p:spTree>
    <p:extLst>
      <p:ext uri="{BB962C8B-B14F-4D97-AF65-F5344CB8AC3E}">
        <p14:creationId xmlns:p14="http://schemas.microsoft.com/office/powerpoint/2010/main" val="299396362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3 Marcador de fecha"/>
          <p:cNvSpPr>
            <a:spLocks noGrp="1"/>
          </p:cNvSpPr>
          <p:nvPr>
            <p:ph type="dt" sz="half" idx="10"/>
          </p:nvPr>
        </p:nvSpPr>
        <p:spPr/>
        <p:txBody>
          <a:bodyPr/>
          <a:lstStyle>
            <a:lvl1pPr>
              <a:defRPr/>
            </a:lvl1pPr>
          </a:lstStyle>
          <a:p>
            <a:pPr>
              <a:defRPr/>
            </a:pPr>
            <a:fld id="{46F01E97-C19A-4A4E-9F62-B80A58F3AD22}" type="datetimeFigureOut">
              <a:rPr lang="es-ES">
                <a:solidFill>
                  <a:prstClr val="black">
                    <a:tint val="75000"/>
                  </a:prstClr>
                </a:solidFill>
              </a:rPr>
              <a:pPr>
                <a:defRPr/>
              </a:pPr>
              <a:t>25/09/2016</a:t>
            </a:fld>
            <a:endParaRPr lang="es-ES" dirty="0">
              <a:solidFill>
                <a:prstClr val="black">
                  <a:tint val="75000"/>
                </a:prstClr>
              </a:solidFill>
            </a:endParaRPr>
          </a:p>
        </p:txBody>
      </p:sp>
      <p:sp>
        <p:nvSpPr>
          <p:cNvPr id="4" name="4 Marcador de pie de página"/>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5" name="5 Marcador de número de diapositiva"/>
          <p:cNvSpPr>
            <a:spLocks noGrp="1"/>
          </p:cNvSpPr>
          <p:nvPr>
            <p:ph type="sldNum" sz="quarter" idx="12"/>
          </p:nvPr>
        </p:nvSpPr>
        <p:spPr/>
        <p:txBody>
          <a:bodyPr/>
          <a:lstStyle>
            <a:lvl1pPr>
              <a:defRPr/>
            </a:lvl1pPr>
          </a:lstStyle>
          <a:p>
            <a:pPr>
              <a:defRPr/>
            </a:pPr>
            <a:fld id="{8E38C759-1065-4FEE-A9F8-0D4ACE1F6772}" type="slidenum">
              <a:rPr lang="es-ES" altLang="es-ES"/>
              <a:pPr>
                <a:defRPr/>
              </a:pPr>
              <a:t>‹Nº›</a:t>
            </a:fld>
            <a:endParaRPr lang="es-ES" altLang="es-ES"/>
          </a:p>
        </p:txBody>
      </p:sp>
    </p:spTree>
    <p:extLst>
      <p:ext uri="{BB962C8B-B14F-4D97-AF65-F5344CB8AC3E}">
        <p14:creationId xmlns:p14="http://schemas.microsoft.com/office/powerpoint/2010/main" val="11496874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fecha 4"/>
          <p:cNvSpPr>
            <a:spLocks noGrp="1"/>
          </p:cNvSpPr>
          <p:nvPr>
            <p:ph type="dt" sz="half" idx="10"/>
          </p:nvPr>
        </p:nvSpPr>
        <p:spPr/>
        <p:txBody>
          <a:bodyPr/>
          <a:lstStyle/>
          <a:p>
            <a:fld id="{6CA31A57-C484-459B-8581-A2FEA6AE413D}" type="datetimeFigureOut">
              <a:rPr lang="es-ES" smtClean="0"/>
              <a:t>25/09/2016</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0D899298-38A5-4544-9CDF-48CA1953DA55}" type="slidenum">
              <a:rPr lang="es-ES" smtClean="0"/>
              <a:t>‹Nº›</a:t>
            </a:fld>
            <a:endParaRPr lang="es-ES"/>
          </a:p>
        </p:txBody>
      </p:sp>
    </p:spTree>
    <p:extLst>
      <p:ext uri="{BB962C8B-B14F-4D97-AF65-F5344CB8AC3E}">
        <p14:creationId xmlns:p14="http://schemas.microsoft.com/office/powerpoint/2010/main" val="89450091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E4DF82DE-AF70-4904-A965-28A66A49CD25}" type="datetimeFigureOut">
              <a:rPr lang="es-ES">
                <a:solidFill>
                  <a:prstClr val="black">
                    <a:tint val="75000"/>
                  </a:prstClr>
                </a:solidFill>
              </a:rPr>
              <a:pPr>
                <a:defRPr/>
              </a:pPr>
              <a:t>25/09/2016</a:t>
            </a:fld>
            <a:endParaRPr lang="es-ES" dirty="0">
              <a:solidFill>
                <a:prstClr val="black">
                  <a:tint val="75000"/>
                </a:prstClr>
              </a:solidFill>
            </a:endParaRPr>
          </a:p>
        </p:txBody>
      </p:sp>
      <p:sp>
        <p:nvSpPr>
          <p:cNvPr id="3" name="4 Marcador de pie de página"/>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4" name="5 Marcador de número de diapositiva"/>
          <p:cNvSpPr>
            <a:spLocks noGrp="1"/>
          </p:cNvSpPr>
          <p:nvPr>
            <p:ph type="sldNum" sz="quarter" idx="12"/>
          </p:nvPr>
        </p:nvSpPr>
        <p:spPr/>
        <p:txBody>
          <a:bodyPr/>
          <a:lstStyle>
            <a:lvl1pPr>
              <a:defRPr/>
            </a:lvl1pPr>
          </a:lstStyle>
          <a:p>
            <a:pPr>
              <a:defRPr/>
            </a:pPr>
            <a:fld id="{5AFB98F4-07EA-477E-AD45-AAF17B1DD5F6}" type="slidenum">
              <a:rPr lang="es-ES" altLang="es-ES"/>
              <a:pPr>
                <a:defRPr/>
              </a:pPr>
              <a:t>‹Nº›</a:t>
            </a:fld>
            <a:endParaRPr lang="es-ES" altLang="es-ES"/>
          </a:p>
        </p:txBody>
      </p:sp>
    </p:spTree>
    <p:extLst>
      <p:ext uri="{BB962C8B-B14F-4D97-AF65-F5344CB8AC3E}">
        <p14:creationId xmlns:p14="http://schemas.microsoft.com/office/powerpoint/2010/main" val="78467091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1" y="273050"/>
            <a:ext cx="4011084"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FC9F6011-3136-4928-BD59-3D82CD43F97B}" type="datetimeFigureOut">
              <a:rPr lang="es-ES">
                <a:solidFill>
                  <a:prstClr val="black">
                    <a:tint val="75000"/>
                  </a:prstClr>
                </a:solidFill>
              </a:rPr>
              <a:pPr>
                <a:defRPr/>
              </a:pPr>
              <a:t>25/09/2016</a:t>
            </a:fld>
            <a:endParaRPr lang="es-ES" dirty="0">
              <a:solidFill>
                <a:prstClr val="black">
                  <a:tint val="75000"/>
                </a:prstClr>
              </a:solidFill>
            </a:endParaRPr>
          </a:p>
        </p:txBody>
      </p:sp>
      <p:sp>
        <p:nvSpPr>
          <p:cNvPr id="6" name="4 Marcador de pie de página"/>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7" name="5 Marcador de número de diapositiva"/>
          <p:cNvSpPr>
            <a:spLocks noGrp="1"/>
          </p:cNvSpPr>
          <p:nvPr>
            <p:ph type="sldNum" sz="quarter" idx="12"/>
          </p:nvPr>
        </p:nvSpPr>
        <p:spPr/>
        <p:txBody>
          <a:bodyPr/>
          <a:lstStyle>
            <a:lvl1pPr>
              <a:defRPr/>
            </a:lvl1pPr>
          </a:lstStyle>
          <a:p>
            <a:pPr>
              <a:defRPr/>
            </a:pPr>
            <a:fld id="{F7EE5344-196F-4FDA-BFE4-DFC988D4A7C8}" type="slidenum">
              <a:rPr lang="es-ES" altLang="es-ES"/>
              <a:pPr>
                <a:defRPr/>
              </a:pPr>
              <a:t>‹Nº›</a:t>
            </a:fld>
            <a:endParaRPr lang="es-ES" altLang="es-ES"/>
          </a:p>
        </p:txBody>
      </p:sp>
    </p:spTree>
    <p:extLst>
      <p:ext uri="{BB962C8B-B14F-4D97-AF65-F5344CB8AC3E}">
        <p14:creationId xmlns:p14="http://schemas.microsoft.com/office/powerpoint/2010/main" val="280138074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dirty="0"/>
          </a:p>
        </p:txBody>
      </p:sp>
      <p:sp>
        <p:nvSpPr>
          <p:cNvPr id="4" name="3 Marcador de texto"/>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94B30A2B-83B4-490E-B78A-38024DB83C33}" type="datetimeFigureOut">
              <a:rPr lang="es-ES">
                <a:solidFill>
                  <a:prstClr val="black">
                    <a:tint val="75000"/>
                  </a:prstClr>
                </a:solidFill>
              </a:rPr>
              <a:pPr>
                <a:defRPr/>
              </a:pPr>
              <a:t>25/09/2016</a:t>
            </a:fld>
            <a:endParaRPr lang="es-ES" dirty="0">
              <a:solidFill>
                <a:prstClr val="black">
                  <a:tint val="75000"/>
                </a:prstClr>
              </a:solidFill>
            </a:endParaRPr>
          </a:p>
        </p:txBody>
      </p:sp>
      <p:sp>
        <p:nvSpPr>
          <p:cNvPr id="6" name="4 Marcador de pie de página"/>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7" name="5 Marcador de número de diapositiva"/>
          <p:cNvSpPr>
            <a:spLocks noGrp="1"/>
          </p:cNvSpPr>
          <p:nvPr>
            <p:ph type="sldNum" sz="quarter" idx="12"/>
          </p:nvPr>
        </p:nvSpPr>
        <p:spPr/>
        <p:txBody>
          <a:bodyPr/>
          <a:lstStyle>
            <a:lvl1pPr>
              <a:defRPr/>
            </a:lvl1pPr>
          </a:lstStyle>
          <a:p>
            <a:pPr>
              <a:defRPr/>
            </a:pPr>
            <a:fld id="{C4EA58F0-DE21-46B0-A3AC-C1A0148FE7E9}" type="slidenum">
              <a:rPr lang="es-ES" altLang="es-ES"/>
              <a:pPr>
                <a:defRPr/>
              </a:pPr>
              <a:t>‹Nº›</a:t>
            </a:fld>
            <a:endParaRPr lang="es-ES" altLang="es-ES"/>
          </a:p>
        </p:txBody>
      </p:sp>
    </p:spTree>
    <p:extLst>
      <p:ext uri="{BB962C8B-B14F-4D97-AF65-F5344CB8AC3E}">
        <p14:creationId xmlns:p14="http://schemas.microsoft.com/office/powerpoint/2010/main" val="80067577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E450808F-C636-4FAF-97CB-77F436F80064}" type="datetimeFigureOut">
              <a:rPr lang="es-ES">
                <a:solidFill>
                  <a:prstClr val="black">
                    <a:tint val="75000"/>
                  </a:prstClr>
                </a:solidFill>
              </a:rPr>
              <a:pPr>
                <a:defRPr/>
              </a:pPr>
              <a:t>25/09/2016</a:t>
            </a:fld>
            <a:endParaRPr lang="es-ES" dirty="0">
              <a:solidFill>
                <a:prstClr val="black">
                  <a:tint val="75000"/>
                </a:prstClr>
              </a:solidFill>
            </a:endParaRPr>
          </a:p>
        </p:txBody>
      </p:sp>
      <p:sp>
        <p:nvSpPr>
          <p:cNvPr id="5" name="4 Marcador de pie de página"/>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lvl1pPr>
              <a:defRPr/>
            </a:lvl1pPr>
          </a:lstStyle>
          <a:p>
            <a:pPr>
              <a:defRPr/>
            </a:pPr>
            <a:fld id="{3EBC4E2E-95D7-49C1-8668-710D636B27A1}" type="slidenum">
              <a:rPr lang="es-ES" altLang="es-ES"/>
              <a:pPr>
                <a:defRPr/>
              </a:pPr>
              <a:t>‹Nº›</a:t>
            </a:fld>
            <a:endParaRPr lang="es-ES" altLang="es-ES"/>
          </a:p>
        </p:txBody>
      </p:sp>
    </p:spTree>
    <p:extLst>
      <p:ext uri="{BB962C8B-B14F-4D97-AF65-F5344CB8AC3E}">
        <p14:creationId xmlns:p14="http://schemas.microsoft.com/office/powerpoint/2010/main" val="387418280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39200" y="274639"/>
            <a:ext cx="27432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609600" y="274639"/>
            <a:ext cx="80264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04B97825-0818-43E0-A2DC-93FA9730730F}" type="datetimeFigureOut">
              <a:rPr lang="es-ES">
                <a:solidFill>
                  <a:prstClr val="black">
                    <a:tint val="75000"/>
                  </a:prstClr>
                </a:solidFill>
              </a:rPr>
              <a:pPr>
                <a:defRPr/>
              </a:pPr>
              <a:t>25/09/2016</a:t>
            </a:fld>
            <a:endParaRPr lang="es-ES" dirty="0">
              <a:solidFill>
                <a:prstClr val="black">
                  <a:tint val="75000"/>
                </a:prstClr>
              </a:solidFill>
            </a:endParaRPr>
          </a:p>
        </p:txBody>
      </p:sp>
      <p:sp>
        <p:nvSpPr>
          <p:cNvPr id="5" name="4 Marcador de pie de página"/>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lvl1pPr>
              <a:defRPr/>
            </a:lvl1pPr>
          </a:lstStyle>
          <a:p>
            <a:pPr>
              <a:defRPr/>
            </a:pPr>
            <a:fld id="{80D49804-6DB5-4F6D-997E-4B21C9FDB063}" type="slidenum">
              <a:rPr lang="es-ES" altLang="es-ES"/>
              <a:pPr>
                <a:defRPr/>
              </a:pPr>
              <a:t>‹Nº›</a:t>
            </a:fld>
            <a:endParaRPr lang="es-ES" altLang="es-ES"/>
          </a:p>
        </p:txBody>
      </p:sp>
    </p:spTree>
    <p:extLst>
      <p:ext uri="{BB962C8B-B14F-4D97-AF65-F5344CB8AC3E}">
        <p14:creationId xmlns:p14="http://schemas.microsoft.com/office/powerpoint/2010/main" val="184175566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914400" y="2130426"/>
            <a:ext cx="103632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lvl1pPr>
              <a:defRPr/>
            </a:lvl1pPr>
          </a:lstStyle>
          <a:p>
            <a:pPr>
              <a:defRPr/>
            </a:pPr>
            <a:fld id="{75792554-2ED4-430D-B95D-AFA524D8FDFE}" type="datetimeFigureOut">
              <a:rPr lang="es-ES">
                <a:solidFill>
                  <a:prstClr val="black">
                    <a:tint val="75000"/>
                  </a:prstClr>
                </a:solidFill>
              </a:rPr>
              <a:pPr>
                <a:defRPr/>
              </a:pPr>
              <a:t>25/09/2016</a:t>
            </a:fld>
            <a:endParaRPr lang="es-ES" dirty="0">
              <a:solidFill>
                <a:prstClr val="black">
                  <a:tint val="75000"/>
                </a:prstClr>
              </a:solidFill>
            </a:endParaRPr>
          </a:p>
        </p:txBody>
      </p:sp>
      <p:sp>
        <p:nvSpPr>
          <p:cNvPr id="5" name="4 Marcador de pie de página"/>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lvl1pPr>
              <a:defRPr/>
            </a:lvl1pPr>
          </a:lstStyle>
          <a:p>
            <a:pPr>
              <a:defRPr/>
            </a:pPr>
            <a:fld id="{0A8A0C54-60A0-4885-8E78-F3DC6BEF3A86}" type="slidenum">
              <a:rPr lang="es-ES" altLang="es-ES"/>
              <a:pPr>
                <a:defRPr/>
              </a:pPr>
              <a:t>‹Nº›</a:t>
            </a:fld>
            <a:endParaRPr lang="es-ES" altLang="es-ES"/>
          </a:p>
        </p:txBody>
      </p:sp>
    </p:spTree>
    <p:extLst>
      <p:ext uri="{BB962C8B-B14F-4D97-AF65-F5344CB8AC3E}">
        <p14:creationId xmlns:p14="http://schemas.microsoft.com/office/powerpoint/2010/main" val="145692558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33074B01-98F7-4986-9830-7E514F4CF261}" type="datetimeFigureOut">
              <a:rPr lang="es-ES">
                <a:solidFill>
                  <a:prstClr val="black">
                    <a:tint val="75000"/>
                  </a:prstClr>
                </a:solidFill>
              </a:rPr>
              <a:pPr>
                <a:defRPr/>
              </a:pPr>
              <a:t>25/09/2016</a:t>
            </a:fld>
            <a:endParaRPr lang="es-ES" dirty="0">
              <a:solidFill>
                <a:prstClr val="black">
                  <a:tint val="75000"/>
                </a:prstClr>
              </a:solidFill>
            </a:endParaRPr>
          </a:p>
        </p:txBody>
      </p:sp>
      <p:sp>
        <p:nvSpPr>
          <p:cNvPr id="5" name="4 Marcador de pie de página"/>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lvl1pPr>
              <a:defRPr/>
            </a:lvl1pPr>
          </a:lstStyle>
          <a:p>
            <a:pPr>
              <a:defRPr/>
            </a:pPr>
            <a:fld id="{3494D722-240B-4C02-A198-B60413D21792}" type="slidenum">
              <a:rPr lang="es-ES" altLang="es-ES"/>
              <a:pPr>
                <a:defRPr/>
              </a:pPr>
              <a:t>‹Nº›</a:t>
            </a:fld>
            <a:endParaRPr lang="es-ES" altLang="es-ES"/>
          </a:p>
        </p:txBody>
      </p:sp>
    </p:spTree>
    <p:extLst>
      <p:ext uri="{BB962C8B-B14F-4D97-AF65-F5344CB8AC3E}">
        <p14:creationId xmlns:p14="http://schemas.microsoft.com/office/powerpoint/2010/main" val="145044537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4406901"/>
            <a:ext cx="103632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7FDE4337-745E-44EE-ACA9-5559DA8C1AFD}" type="datetimeFigureOut">
              <a:rPr lang="es-ES">
                <a:solidFill>
                  <a:prstClr val="black">
                    <a:tint val="75000"/>
                  </a:prstClr>
                </a:solidFill>
              </a:rPr>
              <a:pPr>
                <a:defRPr/>
              </a:pPr>
              <a:t>25/09/2016</a:t>
            </a:fld>
            <a:endParaRPr lang="es-ES" dirty="0">
              <a:solidFill>
                <a:prstClr val="black">
                  <a:tint val="75000"/>
                </a:prstClr>
              </a:solidFill>
            </a:endParaRPr>
          </a:p>
        </p:txBody>
      </p:sp>
      <p:sp>
        <p:nvSpPr>
          <p:cNvPr id="5" name="4 Marcador de pie de página"/>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lvl1pPr>
              <a:defRPr/>
            </a:lvl1pPr>
          </a:lstStyle>
          <a:p>
            <a:pPr>
              <a:defRPr/>
            </a:pPr>
            <a:fld id="{A7E27FC7-A272-4220-9B23-2AFA147AD268}" type="slidenum">
              <a:rPr lang="es-ES" altLang="es-ES"/>
              <a:pPr>
                <a:defRPr/>
              </a:pPr>
              <a:t>‹Nº›</a:t>
            </a:fld>
            <a:endParaRPr lang="es-ES" altLang="es-ES"/>
          </a:p>
        </p:txBody>
      </p:sp>
    </p:spTree>
    <p:extLst>
      <p:ext uri="{BB962C8B-B14F-4D97-AF65-F5344CB8AC3E}">
        <p14:creationId xmlns:p14="http://schemas.microsoft.com/office/powerpoint/2010/main" val="320255406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3 Marcador de fecha"/>
          <p:cNvSpPr>
            <a:spLocks noGrp="1"/>
          </p:cNvSpPr>
          <p:nvPr>
            <p:ph type="dt" sz="half" idx="10"/>
          </p:nvPr>
        </p:nvSpPr>
        <p:spPr/>
        <p:txBody>
          <a:bodyPr/>
          <a:lstStyle>
            <a:lvl1pPr>
              <a:defRPr/>
            </a:lvl1pPr>
          </a:lstStyle>
          <a:p>
            <a:pPr>
              <a:defRPr/>
            </a:pPr>
            <a:fld id="{3F579A1D-60CE-461F-8AD0-455F8AD455AA}" type="datetimeFigureOut">
              <a:rPr lang="es-ES">
                <a:solidFill>
                  <a:prstClr val="black">
                    <a:tint val="75000"/>
                  </a:prstClr>
                </a:solidFill>
              </a:rPr>
              <a:pPr>
                <a:defRPr/>
              </a:pPr>
              <a:t>25/09/2016</a:t>
            </a:fld>
            <a:endParaRPr lang="es-ES" dirty="0">
              <a:solidFill>
                <a:prstClr val="black">
                  <a:tint val="75000"/>
                </a:prstClr>
              </a:solidFill>
            </a:endParaRPr>
          </a:p>
        </p:txBody>
      </p:sp>
      <p:sp>
        <p:nvSpPr>
          <p:cNvPr id="6" name="4 Marcador de pie de página"/>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7" name="5 Marcador de número de diapositiva"/>
          <p:cNvSpPr>
            <a:spLocks noGrp="1"/>
          </p:cNvSpPr>
          <p:nvPr>
            <p:ph type="sldNum" sz="quarter" idx="12"/>
          </p:nvPr>
        </p:nvSpPr>
        <p:spPr/>
        <p:txBody>
          <a:bodyPr/>
          <a:lstStyle>
            <a:lvl1pPr>
              <a:defRPr/>
            </a:lvl1pPr>
          </a:lstStyle>
          <a:p>
            <a:pPr>
              <a:defRPr/>
            </a:pPr>
            <a:fld id="{EEBA007A-EEF8-413A-BF24-657F6E5CF318}" type="slidenum">
              <a:rPr lang="es-ES" altLang="es-ES"/>
              <a:pPr>
                <a:defRPr/>
              </a:pPr>
              <a:t>‹Nº›</a:t>
            </a:fld>
            <a:endParaRPr lang="es-ES" altLang="es-ES"/>
          </a:p>
        </p:txBody>
      </p:sp>
    </p:spTree>
    <p:extLst>
      <p:ext uri="{BB962C8B-B14F-4D97-AF65-F5344CB8AC3E}">
        <p14:creationId xmlns:p14="http://schemas.microsoft.com/office/powerpoint/2010/main" val="109070725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3 Marcador de fecha"/>
          <p:cNvSpPr>
            <a:spLocks noGrp="1"/>
          </p:cNvSpPr>
          <p:nvPr>
            <p:ph type="dt" sz="half" idx="10"/>
          </p:nvPr>
        </p:nvSpPr>
        <p:spPr/>
        <p:txBody>
          <a:bodyPr/>
          <a:lstStyle>
            <a:lvl1pPr>
              <a:defRPr/>
            </a:lvl1pPr>
          </a:lstStyle>
          <a:p>
            <a:pPr>
              <a:defRPr/>
            </a:pPr>
            <a:fld id="{F8F7DF3E-A9C9-4BC1-9700-4207CF09E2CE}" type="datetimeFigureOut">
              <a:rPr lang="es-ES">
                <a:solidFill>
                  <a:prstClr val="black">
                    <a:tint val="75000"/>
                  </a:prstClr>
                </a:solidFill>
              </a:rPr>
              <a:pPr>
                <a:defRPr/>
              </a:pPr>
              <a:t>25/09/2016</a:t>
            </a:fld>
            <a:endParaRPr lang="es-ES" dirty="0">
              <a:solidFill>
                <a:prstClr val="black">
                  <a:tint val="75000"/>
                </a:prstClr>
              </a:solidFill>
            </a:endParaRPr>
          </a:p>
        </p:txBody>
      </p:sp>
      <p:sp>
        <p:nvSpPr>
          <p:cNvPr id="8" name="4 Marcador de pie de página"/>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9" name="5 Marcador de número de diapositiva"/>
          <p:cNvSpPr>
            <a:spLocks noGrp="1"/>
          </p:cNvSpPr>
          <p:nvPr>
            <p:ph type="sldNum" sz="quarter" idx="12"/>
          </p:nvPr>
        </p:nvSpPr>
        <p:spPr/>
        <p:txBody>
          <a:bodyPr/>
          <a:lstStyle>
            <a:lvl1pPr>
              <a:defRPr/>
            </a:lvl1pPr>
          </a:lstStyle>
          <a:p>
            <a:pPr>
              <a:defRPr/>
            </a:pPr>
            <a:fld id="{E6D456A3-E29B-433D-8C1D-A80E6F22E9D3}" type="slidenum">
              <a:rPr lang="es-ES" altLang="es-ES"/>
              <a:pPr>
                <a:defRPr/>
              </a:pPr>
              <a:t>‹Nº›</a:t>
            </a:fld>
            <a:endParaRPr lang="es-ES" altLang="es-ES"/>
          </a:p>
        </p:txBody>
      </p:sp>
    </p:spTree>
    <p:extLst>
      <p:ext uri="{BB962C8B-B14F-4D97-AF65-F5344CB8AC3E}">
        <p14:creationId xmlns:p14="http://schemas.microsoft.com/office/powerpoint/2010/main" val="3201288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Marcador de fecha 6"/>
          <p:cNvSpPr>
            <a:spLocks noGrp="1"/>
          </p:cNvSpPr>
          <p:nvPr>
            <p:ph type="dt" sz="half" idx="10"/>
          </p:nvPr>
        </p:nvSpPr>
        <p:spPr/>
        <p:txBody>
          <a:bodyPr/>
          <a:lstStyle/>
          <a:p>
            <a:fld id="{6CA31A57-C484-459B-8581-A2FEA6AE413D}" type="datetimeFigureOut">
              <a:rPr lang="es-ES" smtClean="0"/>
              <a:t>25/09/2016</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0D899298-38A5-4544-9CDF-48CA1953DA55}" type="slidenum">
              <a:rPr lang="es-ES" smtClean="0"/>
              <a:t>‹Nº›</a:t>
            </a:fld>
            <a:endParaRPr lang="es-ES"/>
          </a:p>
        </p:txBody>
      </p:sp>
    </p:spTree>
    <p:extLst>
      <p:ext uri="{BB962C8B-B14F-4D97-AF65-F5344CB8AC3E}">
        <p14:creationId xmlns:p14="http://schemas.microsoft.com/office/powerpoint/2010/main" val="37202138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3 Marcador de fecha"/>
          <p:cNvSpPr>
            <a:spLocks noGrp="1"/>
          </p:cNvSpPr>
          <p:nvPr>
            <p:ph type="dt" sz="half" idx="10"/>
          </p:nvPr>
        </p:nvSpPr>
        <p:spPr/>
        <p:txBody>
          <a:bodyPr/>
          <a:lstStyle>
            <a:lvl1pPr>
              <a:defRPr/>
            </a:lvl1pPr>
          </a:lstStyle>
          <a:p>
            <a:pPr>
              <a:defRPr/>
            </a:pPr>
            <a:fld id="{46F01E97-C19A-4A4E-9F62-B80A58F3AD22}" type="datetimeFigureOut">
              <a:rPr lang="es-ES">
                <a:solidFill>
                  <a:prstClr val="black">
                    <a:tint val="75000"/>
                  </a:prstClr>
                </a:solidFill>
              </a:rPr>
              <a:pPr>
                <a:defRPr/>
              </a:pPr>
              <a:t>25/09/2016</a:t>
            </a:fld>
            <a:endParaRPr lang="es-ES" dirty="0">
              <a:solidFill>
                <a:prstClr val="black">
                  <a:tint val="75000"/>
                </a:prstClr>
              </a:solidFill>
            </a:endParaRPr>
          </a:p>
        </p:txBody>
      </p:sp>
      <p:sp>
        <p:nvSpPr>
          <p:cNvPr id="4" name="4 Marcador de pie de página"/>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5" name="5 Marcador de número de diapositiva"/>
          <p:cNvSpPr>
            <a:spLocks noGrp="1"/>
          </p:cNvSpPr>
          <p:nvPr>
            <p:ph type="sldNum" sz="quarter" idx="12"/>
          </p:nvPr>
        </p:nvSpPr>
        <p:spPr/>
        <p:txBody>
          <a:bodyPr/>
          <a:lstStyle>
            <a:lvl1pPr>
              <a:defRPr/>
            </a:lvl1pPr>
          </a:lstStyle>
          <a:p>
            <a:pPr>
              <a:defRPr/>
            </a:pPr>
            <a:fld id="{8E38C759-1065-4FEE-A9F8-0D4ACE1F6772}" type="slidenum">
              <a:rPr lang="es-ES" altLang="es-ES"/>
              <a:pPr>
                <a:defRPr/>
              </a:pPr>
              <a:t>‹Nº›</a:t>
            </a:fld>
            <a:endParaRPr lang="es-ES" altLang="es-ES"/>
          </a:p>
        </p:txBody>
      </p:sp>
    </p:spTree>
    <p:extLst>
      <p:ext uri="{BB962C8B-B14F-4D97-AF65-F5344CB8AC3E}">
        <p14:creationId xmlns:p14="http://schemas.microsoft.com/office/powerpoint/2010/main" val="67773796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E4DF82DE-AF70-4904-A965-28A66A49CD25}" type="datetimeFigureOut">
              <a:rPr lang="es-ES">
                <a:solidFill>
                  <a:prstClr val="black">
                    <a:tint val="75000"/>
                  </a:prstClr>
                </a:solidFill>
              </a:rPr>
              <a:pPr>
                <a:defRPr/>
              </a:pPr>
              <a:t>25/09/2016</a:t>
            </a:fld>
            <a:endParaRPr lang="es-ES" dirty="0">
              <a:solidFill>
                <a:prstClr val="black">
                  <a:tint val="75000"/>
                </a:prstClr>
              </a:solidFill>
            </a:endParaRPr>
          </a:p>
        </p:txBody>
      </p:sp>
      <p:sp>
        <p:nvSpPr>
          <p:cNvPr id="3" name="4 Marcador de pie de página"/>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4" name="5 Marcador de número de diapositiva"/>
          <p:cNvSpPr>
            <a:spLocks noGrp="1"/>
          </p:cNvSpPr>
          <p:nvPr>
            <p:ph type="sldNum" sz="quarter" idx="12"/>
          </p:nvPr>
        </p:nvSpPr>
        <p:spPr/>
        <p:txBody>
          <a:bodyPr/>
          <a:lstStyle>
            <a:lvl1pPr>
              <a:defRPr/>
            </a:lvl1pPr>
          </a:lstStyle>
          <a:p>
            <a:pPr>
              <a:defRPr/>
            </a:pPr>
            <a:fld id="{5AFB98F4-07EA-477E-AD45-AAF17B1DD5F6}" type="slidenum">
              <a:rPr lang="es-ES" altLang="es-ES"/>
              <a:pPr>
                <a:defRPr/>
              </a:pPr>
              <a:t>‹Nº›</a:t>
            </a:fld>
            <a:endParaRPr lang="es-ES" altLang="es-ES"/>
          </a:p>
        </p:txBody>
      </p:sp>
    </p:spTree>
    <p:extLst>
      <p:ext uri="{BB962C8B-B14F-4D97-AF65-F5344CB8AC3E}">
        <p14:creationId xmlns:p14="http://schemas.microsoft.com/office/powerpoint/2010/main" val="142110609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1" y="273050"/>
            <a:ext cx="4011084"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FC9F6011-3136-4928-BD59-3D82CD43F97B}" type="datetimeFigureOut">
              <a:rPr lang="es-ES">
                <a:solidFill>
                  <a:prstClr val="black">
                    <a:tint val="75000"/>
                  </a:prstClr>
                </a:solidFill>
              </a:rPr>
              <a:pPr>
                <a:defRPr/>
              </a:pPr>
              <a:t>25/09/2016</a:t>
            </a:fld>
            <a:endParaRPr lang="es-ES" dirty="0">
              <a:solidFill>
                <a:prstClr val="black">
                  <a:tint val="75000"/>
                </a:prstClr>
              </a:solidFill>
            </a:endParaRPr>
          </a:p>
        </p:txBody>
      </p:sp>
      <p:sp>
        <p:nvSpPr>
          <p:cNvPr id="6" name="4 Marcador de pie de página"/>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7" name="5 Marcador de número de diapositiva"/>
          <p:cNvSpPr>
            <a:spLocks noGrp="1"/>
          </p:cNvSpPr>
          <p:nvPr>
            <p:ph type="sldNum" sz="quarter" idx="12"/>
          </p:nvPr>
        </p:nvSpPr>
        <p:spPr/>
        <p:txBody>
          <a:bodyPr/>
          <a:lstStyle>
            <a:lvl1pPr>
              <a:defRPr/>
            </a:lvl1pPr>
          </a:lstStyle>
          <a:p>
            <a:pPr>
              <a:defRPr/>
            </a:pPr>
            <a:fld id="{F7EE5344-196F-4FDA-BFE4-DFC988D4A7C8}" type="slidenum">
              <a:rPr lang="es-ES" altLang="es-ES"/>
              <a:pPr>
                <a:defRPr/>
              </a:pPr>
              <a:t>‹Nº›</a:t>
            </a:fld>
            <a:endParaRPr lang="es-ES" altLang="es-ES"/>
          </a:p>
        </p:txBody>
      </p:sp>
    </p:spTree>
    <p:extLst>
      <p:ext uri="{BB962C8B-B14F-4D97-AF65-F5344CB8AC3E}">
        <p14:creationId xmlns:p14="http://schemas.microsoft.com/office/powerpoint/2010/main" val="266151085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dirty="0"/>
          </a:p>
        </p:txBody>
      </p:sp>
      <p:sp>
        <p:nvSpPr>
          <p:cNvPr id="4" name="3 Marcador de texto"/>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94B30A2B-83B4-490E-B78A-38024DB83C33}" type="datetimeFigureOut">
              <a:rPr lang="es-ES">
                <a:solidFill>
                  <a:prstClr val="black">
                    <a:tint val="75000"/>
                  </a:prstClr>
                </a:solidFill>
              </a:rPr>
              <a:pPr>
                <a:defRPr/>
              </a:pPr>
              <a:t>25/09/2016</a:t>
            </a:fld>
            <a:endParaRPr lang="es-ES" dirty="0">
              <a:solidFill>
                <a:prstClr val="black">
                  <a:tint val="75000"/>
                </a:prstClr>
              </a:solidFill>
            </a:endParaRPr>
          </a:p>
        </p:txBody>
      </p:sp>
      <p:sp>
        <p:nvSpPr>
          <p:cNvPr id="6" name="4 Marcador de pie de página"/>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7" name="5 Marcador de número de diapositiva"/>
          <p:cNvSpPr>
            <a:spLocks noGrp="1"/>
          </p:cNvSpPr>
          <p:nvPr>
            <p:ph type="sldNum" sz="quarter" idx="12"/>
          </p:nvPr>
        </p:nvSpPr>
        <p:spPr/>
        <p:txBody>
          <a:bodyPr/>
          <a:lstStyle>
            <a:lvl1pPr>
              <a:defRPr/>
            </a:lvl1pPr>
          </a:lstStyle>
          <a:p>
            <a:pPr>
              <a:defRPr/>
            </a:pPr>
            <a:fld id="{C4EA58F0-DE21-46B0-A3AC-C1A0148FE7E9}" type="slidenum">
              <a:rPr lang="es-ES" altLang="es-ES"/>
              <a:pPr>
                <a:defRPr/>
              </a:pPr>
              <a:t>‹Nº›</a:t>
            </a:fld>
            <a:endParaRPr lang="es-ES" altLang="es-ES"/>
          </a:p>
        </p:txBody>
      </p:sp>
    </p:spTree>
    <p:extLst>
      <p:ext uri="{BB962C8B-B14F-4D97-AF65-F5344CB8AC3E}">
        <p14:creationId xmlns:p14="http://schemas.microsoft.com/office/powerpoint/2010/main" val="297048243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E450808F-C636-4FAF-97CB-77F436F80064}" type="datetimeFigureOut">
              <a:rPr lang="es-ES">
                <a:solidFill>
                  <a:prstClr val="black">
                    <a:tint val="75000"/>
                  </a:prstClr>
                </a:solidFill>
              </a:rPr>
              <a:pPr>
                <a:defRPr/>
              </a:pPr>
              <a:t>25/09/2016</a:t>
            </a:fld>
            <a:endParaRPr lang="es-ES" dirty="0">
              <a:solidFill>
                <a:prstClr val="black">
                  <a:tint val="75000"/>
                </a:prstClr>
              </a:solidFill>
            </a:endParaRPr>
          </a:p>
        </p:txBody>
      </p:sp>
      <p:sp>
        <p:nvSpPr>
          <p:cNvPr id="5" name="4 Marcador de pie de página"/>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lvl1pPr>
              <a:defRPr/>
            </a:lvl1pPr>
          </a:lstStyle>
          <a:p>
            <a:pPr>
              <a:defRPr/>
            </a:pPr>
            <a:fld id="{3EBC4E2E-95D7-49C1-8668-710D636B27A1}" type="slidenum">
              <a:rPr lang="es-ES" altLang="es-ES"/>
              <a:pPr>
                <a:defRPr/>
              </a:pPr>
              <a:t>‹Nº›</a:t>
            </a:fld>
            <a:endParaRPr lang="es-ES" altLang="es-ES"/>
          </a:p>
        </p:txBody>
      </p:sp>
    </p:spTree>
    <p:extLst>
      <p:ext uri="{BB962C8B-B14F-4D97-AF65-F5344CB8AC3E}">
        <p14:creationId xmlns:p14="http://schemas.microsoft.com/office/powerpoint/2010/main" val="355327661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39200" y="274639"/>
            <a:ext cx="27432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609600" y="274639"/>
            <a:ext cx="80264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04B97825-0818-43E0-A2DC-93FA9730730F}" type="datetimeFigureOut">
              <a:rPr lang="es-ES">
                <a:solidFill>
                  <a:prstClr val="black">
                    <a:tint val="75000"/>
                  </a:prstClr>
                </a:solidFill>
              </a:rPr>
              <a:pPr>
                <a:defRPr/>
              </a:pPr>
              <a:t>25/09/2016</a:t>
            </a:fld>
            <a:endParaRPr lang="es-ES" dirty="0">
              <a:solidFill>
                <a:prstClr val="black">
                  <a:tint val="75000"/>
                </a:prstClr>
              </a:solidFill>
            </a:endParaRPr>
          </a:p>
        </p:txBody>
      </p:sp>
      <p:sp>
        <p:nvSpPr>
          <p:cNvPr id="5" name="4 Marcador de pie de página"/>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lvl1pPr>
              <a:defRPr/>
            </a:lvl1pPr>
          </a:lstStyle>
          <a:p>
            <a:pPr>
              <a:defRPr/>
            </a:pPr>
            <a:fld id="{80D49804-6DB5-4F6D-997E-4B21C9FDB063}" type="slidenum">
              <a:rPr lang="es-ES" altLang="es-ES"/>
              <a:pPr>
                <a:defRPr/>
              </a:pPr>
              <a:t>‹Nº›</a:t>
            </a:fld>
            <a:endParaRPr lang="es-ES" altLang="es-ES"/>
          </a:p>
        </p:txBody>
      </p:sp>
    </p:spTree>
    <p:extLst>
      <p:ext uri="{BB962C8B-B14F-4D97-AF65-F5344CB8AC3E}">
        <p14:creationId xmlns:p14="http://schemas.microsoft.com/office/powerpoint/2010/main" val="87565565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914400" y="2130426"/>
            <a:ext cx="103632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lvl1pPr>
              <a:defRPr/>
            </a:lvl1pPr>
          </a:lstStyle>
          <a:p>
            <a:pPr>
              <a:defRPr/>
            </a:pPr>
            <a:fld id="{75792554-2ED4-430D-B95D-AFA524D8FDFE}" type="datetimeFigureOut">
              <a:rPr lang="es-ES">
                <a:solidFill>
                  <a:prstClr val="black">
                    <a:tint val="75000"/>
                  </a:prstClr>
                </a:solidFill>
              </a:rPr>
              <a:pPr>
                <a:defRPr/>
              </a:pPr>
              <a:t>25/09/2016</a:t>
            </a:fld>
            <a:endParaRPr lang="es-ES" dirty="0">
              <a:solidFill>
                <a:prstClr val="black">
                  <a:tint val="75000"/>
                </a:prstClr>
              </a:solidFill>
            </a:endParaRPr>
          </a:p>
        </p:txBody>
      </p:sp>
      <p:sp>
        <p:nvSpPr>
          <p:cNvPr id="5" name="4 Marcador de pie de página"/>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lvl1pPr>
              <a:defRPr/>
            </a:lvl1pPr>
          </a:lstStyle>
          <a:p>
            <a:pPr>
              <a:defRPr/>
            </a:pPr>
            <a:fld id="{0A8A0C54-60A0-4885-8E78-F3DC6BEF3A86}" type="slidenum">
              <a:rPr lang="es-ES" altLang="es-ES"/>
              <a:pPr>
                <a:defRPr/>
              </a:pPr>
              <a:t>‹Nº›</a:t>
            </a:fld>
            <a:endParaRPr lang="es-ES" altLang="es-ES"/>
          </a:p>
        </p:txBody>
      </p:sp>
    </p:spTree>
    <p:extLst>
      <p:ext uri="{BB962C8B-B14F-4D97-AF65-F5344CB8AC3E}">
        <p14:creationId xmlns:p14="http://schemas.microsoft.com/office/powerpoint/2010/main" val="287249790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33074B01-98F7-4986-9830-7E514F4CF261}" type="datetimeFigureOut">
              <a:rPr lang="es-ES">
                <a:solidFill>
                  <a:prstClr val="black">
                    <a:tint val="75000"/>
                  </a:prstClr>
                </a:solidFill>
              </a:rPr>
              <a:pPr>
                <a:defRPr/>
              </a:pPr>
              <a:t>25/09/2016</a:t>
            </a:fld>
            <a:endParaRPr lang="es-ES" dirty="0">
              <a:solidFill>
                <a:prstClr val="black">
                  <a:tint val="75000"/>
                </a:prstClr>
              </a:solidFill>
            </a:endParaRPr>
          </a:p>
        </p:txBody>
      </p:sp>
      <p:sp>
        <p:nvSpPr>
          <p:cNvPr id="5" name="4 Marcador de pie de página"/>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lvl1pPr>
              <a:defRPr/>
            </a:lvl1pPr>
          </a:lstStyle>
          <a:p>
            <a:pPr>
              <a:defRPr/>
            </a:pPr>
            <a:fld id="{3494D722-240B-4C02-A198-B60413D21792}" type="slidenum">
              <a:rPr lang="es-ES" altLang="es-ES"/>
              <a:pPr>
                <a:defRPr/>
              </a:pPr>
              <a:t>‹Nº›</a:t>
            </a:fld>
            <a:endParaRPr lang="es-ES" altLang="es-ES"/>
          </a:p>
        </p:txBody>
      </p:sp>
    </p:spTree>
    <p:extLst>
      <p:ext uri="{BB962C8B-B14F-4D97-AF65-F5344CB8AC3E}">
        <p14:creationId xmlns:p14="http://schemas.microsoft.com/office/powerpoint/2010/main" val="420452903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4406901"/>
            <a:ext cx="103632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7FDE4337-745E-44EE-ACA9-5559DA8C1AFD}" type="datetimeFigureOut">
              <a:rPr lang="es-ES">
                <a:solidFill>
                  <a:prstClr val="black">
                    <a:tint val="75000"/>
                  </a:prstClr>
                </a:solidFill>
              </a:rPr>
              <a:pPr>
                <a:defRPr/>
              </a:pPr>
              <a:t>25/09/2016</a:t>
            </a:fld>
            <a:endParaRPr lang="es-ES" dirty="0">
              <a:solidFill>
                <a:prstClr val="black">
                  <a:tint val="75000"/>
                </a:prstClr>
              </a:solidFill>
            </a:endParaRPr>
          </a:p>
        </p:txBody>
      </p:sp>
      <p:sp>
        <p:nvSpPr>
          <p:cNvPr id="5" name="4 Marcador de pie de página"/>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lvl1pPr>
              <a:defRPr/>
            </a:lvl1pPr>
          </a:lstStyle>
          <a:p>
            <a:pPr>
              <a:defRPr/>
            </a:pPr>
            <a:fld id="{A7E27FC7-A272-4220-9B23-2AFA147AD268}" type="slidenum">
              <a:rPr lang="es-ES" altLang="es-ES"/>
              <a:pPr>
                <a:defRPr/>
              </a:pPr>
              <a:t>‹Nº›</a:t>
            </a:fld>
            <a:endParaRPr lang="es-ES" altLang="es-ES"/>
          </a:p>
        </p:txBody>
      </p:sp>
    </p:spTree>
    <p:extLst>
      <p:ext uri="{BB962C8B-B14F-4D97-AF65-F5344CB8AC3E}">
        <p14:creationId xmlns:p14="http://schemas.microsoft.com/office/powerpoint/2010/main" val="208858418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3 Marcador de fecha"/>
          <p:cNvSpPr>
            <a:spLocks noGrp="1"/>
          </p:cNvSpPr>
          <p:nvPr>
            <p:ph type="dt" sz="half" idx="10"/>
          </p:nvPr>
        </p:nvSpPr>
        <p:spPr/>
        <p:txBody>
          <a:bodyPr/>
          <a:lstStyle>
            <a:lvl1pPr>
              <a:defRPr/>
            </a:lvl1pPr>
          </a:lstStyle>
          <a:p>
            <a:pPr>
              <a:defRPr/>
            </a:pPr>
            <a:fld id="{3F579A1D-60CE-461F-8AD0-455F8AD455AA}" type="datetimeFigureOut">
              <a:rPr lang="es-ES">
                <a:solidFill>
                  <a:prstClr val="black">
                    <a:tint val="75000"/>
                  </a:prstClr>
                </a:solidFill>
              </a:rPr>
              <a:pPr>
                <a:defRPr/>
              </a:pPr>
              <a:t>25/09/2016</a:t>
            </a:fld>
            <a:endParaRPr lang="es-ES" dirty="0">
              <a:solidFill>
                <a:prstClr val="black">
                  <a:tint val="75000"/>
                </a:prstClr>
              </a:solidFill>
            </a:endParaRPr>
          </a:p>
        </p:txBody>
      </p:sp>
      <p:sp>
        <p:nvSpPr>
          <p:cNvPr id="6" name="4 Marcador de pie de página"/>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7" name="5 Marcador de número de diapositiva"/>
          <p:cNvSpPr>
            <a:spLocks noGrp="1"/>
          </p:cNvSpPr>
          <p:nvPr>
            <p:ph type="sldNum" sz="quarter" idx="12"/>
          </p:nvPr>
        </p:nvSpPr>
        <p:spPr/>
        <p:txBody>
          <a:bodyPr/>
          <a:lstStyle>
            <a:lvl1pPr>
              <a:defRPr/>
            </a:lvl1pPr>
          </a:lstStyle>
          <a:p>
            <a:pPr>
              <a:defRPr/>
            </a:pPr>
            <a:fld id="{EEBA007A-EEF8-413A-BF24-657F6E5CF318}" type="slidenum">
              <a:rPr lang="es-ES" altLang="es-ES"/>
              <a:pPr>
                <a:defRPr/>
              </a:pPr>
              <a:t>‹Nº›</a:t>
            </a:fld>
            <a:endParaRPr lang="es-ES" altLang="es-ES"/>
          </a:p>
        </p:txBody>
      </p:sp>
    </p:spTree>
    <p:extLst>
      <p:ext uri="{BB962C8B-B14F-4D97-AF65-F5344CB8AC3E}">
        <p14:creationId xmlns:p14="http://schemas.microsoft.com/office/powerpoint/2010/main" val="41508530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fecha 2"/>
          <p:cNvSpPr>
            <a:spLocks noGrp="1"/>
          </p:cNvSpPr>
          <p:nvPr>
            <p:ph type="dt" sz="half" idx="10"/>
          </p:nvPr>
        </p:nvSpPr>
        <p:spPr/>
        <p:txBody>
          <a:bodyPr/>
          <a:lstStyle/>
          <a:p>
            <a:fld id="{6CA31A57-C484-459B-8581-A2FEA6AE413D}" type="datetimeFigureOut">
              <a:rPr lang="es-ES" smtClean="0"/>
              <a:t>25/09/2016</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0D899298-38A5-4544-9CDF-48CA1953DA55}" type="slidenum">
              <a:rPr lang="es-ES" smtClean="0"/>
              <a:t>‹Nº›</a:t>
            </a:fld>
            <a:endParaRPr lang="es-ES"/>
          </a:p>
        </p:txBody>
      </p:sp>
    </p:spTree>
    <p:extLst>
      <p:ext uri="{BB962C8B-B14F-4D97-AF65-F5344CB8AC3E}">
        <p14:creationId xmlns:p14="http://schemas.microsoft.com/office/powerpoint/2010/main" val="378469023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3 Marcador de fecha"/>
          <p:cNvSpPr>
            <a:spLocks noGrp="1"/>
          </p:cNvSpPr>
          <p:nvPr>
            <p:ph type="dt" sz="half" idx="10"/>
          </p:nvPr>
        </p:nvSpPr>
        <p:spPr/>
        <p:txBody>
          <a:bodyPr/>
          <a:lstStyle>
            <a:lvl1pPr>
              <a:defRPr/>
            </a:lvl1pPr>
          </a:lstStyle>
          <a:p>
            <a:pPr>
              <a:defRPr/>
            </a:pPr>
            <a:fld id="{F8F7DF3E-A9C9-4BC1-9700-4207CF09E2CE}" type="datetimeFigureOut">
              <a:rPr lang="es-ES">
                <a:solidFill>
                  <a:prstClr val="black">
                    <a:tint val="75000"/>
                  </a:prstClr>
                </a:solidFill>
              </a:rPr>
              <a:pPr>
                <a:defRPr/>
              </a:pPr>
              <a:t>25/09/2016</a:t>
            </a:fld>
            <a:endParaRPr lang="es-ES" dirty="0">
              <a:solidFill>
                <a:prstClr val="black">
                  <a:tint val="75000"/>
                </a:prstClr>
              </a:solidFill>
            </a:endParaRPr>
          </a:p>
        </p:txBody>
      </p:sp>
      <p:sp>
        <p:nvSpPr>
          <p:cNvPr id="8" name="4 Marcador de pie de página"/>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9" name="5 Marcador de número de diapositiva"/>
          <p:cNvSpPr>
            <a:spLocks noGrp="1"/>
          </p:cNvSpPr>
          <p:nvPr>
            <p:ph type="sldNum" sz="quarter" idx="12"/>
          </p:nvPr>
        </p:nvSpPr>
        <p:spPr/>
        <p:txBody>
          <a:bodyPr/>
          <a:lstStyle>
            <a:lvl1pPr>
              <a:defRPr/>
            </a:lvl1pPr>
          </a:lstStyle>
          <a:p>
            <a:pPr>
              <a:defRPr/>
            </a:pPr>
            <a:fld id="{E6D456A3-E29B-433D-8C1D-A80E6F22E9D3}" type="slidenum">
              <a:rPr lang="es-ES" altLang="es-ES"/>
              <a:pPr>
                <a:defRPr/>
              </a:pPr>
              <a:t>‹Nº›</a:t>
            </a:fld>
            <a:endParaRPr lang="es-ES" altLang="es-ES"/>
          </a:p>
        </p:txBody>
      </p:sp>
    </p:spTree>
    <p:extLst>
      <p:ext uri="{BB962C8B-B14F-4D97-AF65-F5344CB8AC3E}">
        <p14:creationId xmlns:p14="http://schemas.microsoft.com/office/powerpoint/2010/main" val="156918330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3 Marcador de fecha"/>
          <p:cNvSpPr>
            <a:spLocks noGrp="1"/>
          </p:cNvSpPr>
          <p:nvPr>
            <p:ph type="dt" sz="half" idx="10"/>
          </p:nvPr>
        </p:nvSpPr>
        <p:spPr/>
        <p:txBody>
          <a:bodyPr/>
          <a:lstStyle>
            <a:lvl1pPr>
              <a:defRPr/>
            </a:lvl1pPr>
          </a:lstStyle>
          <a:p>
            <a:pPr>
              <a:defRPr/>
            </a:pPr>
            <a:fld id="{46F01E97-C19A-4A4E-9F62-B80A58F3AD22}" type="datetimeFigureOut">
              <a:rPr lang="es-ES">
                <a:solidFill>
                  <a:prstClr val="black">
                    <a:tint val="75000"/>
                  </a:prstClr>
                </a:solidFill>
              </a:rPr>
              <a:pPr>
                <a:defRPr/>
              </a:pPr>
              <a:t>25/09/2016</a:t>
            </a:fld>
            <a:endParaRPr lang="es-ES" dirty="0">
              <a:solidFill>
                <a:prstClr val="black">
                  <a:tint val="75000"/>
                </a:prstClr>
              </a:solidFill>
            </a:endParaRPr>
          </a:p>
        </p:txBody>
      </p:sp>
      <p:sp>
        <p:nvSpPr>
          <p:cNvPr id="4" name="4 Marcador de pie de página"/>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5" name="5 Marcador de número de diapositiva"/>
          <p:cNvSpPr>
            <a:spLocks noGrp="1"/>
          </p:cNvSpPr>
          <p:nvPr>
            <p:ph type="sldNum" sz="quarter" idx="12"/>
          </p:nvPr>
        </p:nvSpPr>
        <p:spPr/>
        <p:txBody>
          <a:bodyPr/>
          <a:lstStyle>
            <a:lvl1pPr>
              <a:defRPr/>
            </a:lvl1pPr>
          </a:lstStyle>
          <a:p>
            <a:pPr>
              <a:defRPr/>
            </a:pPr>
            <a:fld id="{8E38C759-1065-4FEE-A9F8-0D4ACE1F6772}" type="slidenum">
              <a:rPr lang="es-ES" altLang="es-ES"/>
              <a:pPr>
                <a:defRPr/>
              </a:pPr>
              <a:t>‹Nº›</a:t>
            </a:fld>
            <a:endParaRPr lang="es-ES" altLang="es-ES"/>
          </a:p>
        </p:txBody>
      </p:sp>
    </p:spTree>
    <p:extLst>
      <p:ext uri="{BB962C8B-B14F-4D97-AF65-F5344CB8AC3E}">
        <p14:creationId xmlns:p14="http://schemas.microsoft.com/office/powerpoint/2010/main" val="263901568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E4DF82DE-AF70-4904-A965-28A66A49CD25}" type="datetimeFigureOut">
              <a:rPr lang="es-ES">
                <a:solidFill>
                  <a:prstClr val="black">
                    <a:tint val="75000"/>
                  </a:prstClr>
                </a:solidFill>
              </a:rPr>
              <a:pPr>
                <a:defRPr/>
              </a:pPr>
              <a:t>25/09/2016</a:t>
            </a:fld>
            <a:endParaRPr lang="es-ES" dirty="0">
              <a:solidFill>
                <a:prstClr val="black">
                  <a:tint val="75000"/>
                </a:prstClr>
              </a:solidFill>
            </a:endParaRPr>
          </a:p>
        </p:txBody>
      </p:sp>
      <p:sp>
        <p:nvSpPr>
          <p:cNvPr id="3" name="4 Marcador de pie de página"/>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4" name="5 Marcador de número de diapositiva"/>
          <p:cNvSpPr>
            <a:spLocks noGrp="1"/>
          </p:cNvSpPr>
          <p:nvPr>
            <p:ph type="sldNum" sz="quarter" idx="12"/>
          </p:nvPr>
        </p:nvSpPr>
        <p:spPr/>
        <p:txBody>
          <a:bodyPr/>
          <a:lstStyle>
            <a:lvl1pPr>
              <a:defRPr/>
            </a:lvl1pPr>
          </a:lstStyle>
          <a:p>
            <a:pPr>
              <a:defRPr/>
            </a:pPr>
            <a:fld id="{5AFB98F4-07EA-477E-AD45-AAF17B1DD5F6}" type="slidenum">
              <a:rPr lang="es-ES" altLang="es-ES"/>
              <a:pPr>
                <a:defRPr/>
              </a:pPr>
              <a:t>‹Nº›</a:t>
            </a:fld>
            <a:endParaRPr lang="es-ES" altLang="es-ES"/>
          </a:p>
        </p:txBody>
      </p:sp>
    </p:spTree>
    <p:extLst>
      <p:ext uri="{BB962C8B-B14F-4D97-AF65-F5344CB8AC3E}">
        <p14:creationId xmlns:p14="http://schemas.microsoft.com/office/powerpoint/2010/main" val="176032157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1" y="273050"/>
            <a:ext cx="4011084"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FC9F6011-3136-4928-BD59-3D82CD43F97B}" type="datetimeFigureOut">
              <a:rPr lang="es-ES">
                <a:solidFill>
                  <a:prstClr val="black">
                    <a:tint val="75000"/>
                  </a:prstClr>
                </a:solidFill>
              </a:rPr>
              <a:pPr>
                <a:defRPr/>
              </a:pPr>
              <a:t>25/09/2016</a:t>
            </a:fld>
            <a:endParaRPr lang="es-ES" dirty="0">
              <a:solidFill>
                <a:prstClr val="black">
                  <a:tint val="75000"/>
                </a:prstClr>
              </a:solidFill>
            </a:endParaRPr>
          </a:p>
        </p:txBody>
      </p:sp>
      <p:sp>
        <p:nvSpPr>
          <p:cNvPr id="6" name="4 Marcador de pie de página"/>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7" name="5 Marcador de número de diapositiva"/>
          <p:cNvSpPr>
            <a:spLocks noGrp="1"/>
          </p:cNvSpPr>
          <p:nvPr>
            <p:ph type="sldNum" sz="quarter" idx="12"/>
          </p:nvPr>
        </p:nvSpPr>
        <p:spPr/>
        <p:txBody>
          <a:bodyPr/>
          <a:lstStyle>
            <a:lvl1pPr>
              <a:defRPr/>
            </a:lvl1pPr>
          </a:lstStyle>
          <a:p>
            <a:pPr>
              <a:defRPr/>
            </a:pPr>
            <a:fld id="{F7EE5344-196F-4FDA-BFE4-DFC988D4A7C8}" type="slidenum">
              <a:rPr lang="es-ES" altLang="es-ES"/>
              <a:pPr>
                <a:defRPr/>
              </a:pPr>
              <a:t>‹Nº›</a:t>
            </a:fld>
            <a:endParaRPr lang="es-ES" altLang="es-ES"/>
          </a:p>
        </p:txBody>
      </p:sp>
    </p:spTree>
    <p:extLst>
      <p:ext uri="{BB962C8B-B14F-4D97-AF65-F5344CB8AC3E}">
        <p14:creationId xmlns:p14="http://schemas.microsoft.com/office/powerpoint/2010/main" val="319896436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dirty="0"/>
          </a:p>
        </p:txBody>
      </p:sp>
      <p:sp>
        <p:nvSpPr>
          <p:cNvPr id="4" name="3 Marcador de texto"/>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94B30A2B-83B4-490E-B78A-38024DB83C33}" type="datetimeFigureOut">
              <a:rPr lang="es-ES">
                <a:solidFill>
                  <a:prstClr val="black">
                    <a:tint val="75000"/>
                  </a:prstClr>
                </a:solidFill>
              </a:rPr>
              <a:pPr>
                <a:defRPr/>
              </a:pPr>
              <a:t>25/09/2016</a:t>
            </a:fld>
            <a:endParaRPr lang="es-ES" dirty="0">
              <a:solidFill>
                <a:prstClr val="black">
                  <a:tint val="75000"/>
                </a:prstClr>
              </a:solidFill>
            </a:endParaRPr>
          </a:p>
        </p:txBody>
      </p:sp>
      <p:sp>
        <p:nvSpPr>
          <p:cNvPr id="6" name="4 Marcador de pie de página"/>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7" name="5 Marcador de número de diapositiva"/>
          <p:cNvSpPr>
            <a:spLocks noGrp="1"/>
          </p:cNvSpPr>
          <p:nvPr>
            <p:ph type="sldNum" sz="quarter" idx="12"/>
          </p:nvPr>
        </p:nvSpPr>
        <p:spPr/>
        <p:txBody>
          <a:bodyPr/>
          <a:lstStyle>
            <a:lvl1pPr>
              <a:defRPr/>
            </a:lvl1pPr>
          </a:lstStyle>
          <a:p>
            <a:pPr>
              <a:defRPr/>
            </a:pPr>
            <a:fld id="{C4EA58F0-DE21-46B0-A3AC-C1A0148FE7E9}" type="slidenum">
              <a:rPr lang="es-ES" altLang="es-ES"/>
              <a:pPr>
                <a:defRPr/>
              </a:pPr>
              <a:t>‹Nº›</a:t>
            </a:fld>
            <a:endParaRPr lang="es-ES" altLang="es-ES"/>
          </a:p>
        </p:txBody>
      </p:sp>
    </p:spTree>
    <p:extLst>
      <p:ext uri="{BB962C8B-B14F-4D97-AF65-F5344CB8AC3E}">
        <p14:creationId xmlns:p14="http://schemas.microsoft.com/office/powerpoint/2010/main" val="192599967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E450808F-C636-4FAF-97CB-77F436F80064}" type="datetimeFigureOut">
              <a:rPr lang="es-ES">
                <a:solidFill>
                  <a:prstClr val="black">
                    <a:tint val="75000"/>
                  </a:prstClr>
                </a:solidFill>
              </a:rPr>
              <a:pPr>
                <a:defRPr/>
              </a:pPr>
              <a:t>25/09/2016</a:t>
            </a:fld>
            <a:endParaRPr lang="es-ES" dirty="0">
              <a:solidFill>
                <a:prstClr val="black">
                  <a:tint val="75000"/>
                </a:prstClr>
              </a:solidFill>
            </a:endParaRPr>
          </a:p>
        </p:txBody>
      </p:sp>
      <p:sp>
        <p:nvSpPr>
          <p:cNvPr id="5" name="4 Marcador de pie de página"/>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lvl1pPr>
              <a:defRPr/>
            </a:lvl1pPr>
          </a:lstStyle>
          <a:p>
            <a:pPr>
              <a:defRPr/>
            </a:pPr>
            <a:fld id="{3EBC4E2E-95D7-49C1-8668-710D636B27A1}" type="slidenum">
              <a:rPr lang="es-ES" altLang="es-ES"/>
              <a:pPr>
                <a:defRPr/>
              </a:pPr>
              <a:t>‹Nº›</a:t>
            </a:fld>
            <a:endParaRPr lang="es-ES" altLang="es-ES"/>
          </a:p>
        </p:txBody>
      </p:sp>
    </p:spTree>
    <p:extLst>
      <p:ext uri="{BB962C8B-B14F-4D97-AF65-F5344CB8AC3E}">
        <p14:creationId xmlns:p14="http://schemas.microsoft.com/office/powerpoint/2010/main" val="414874167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39200" y="274639"/>
            <a:ext cx="27432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609600" y="274639"/>
            <a:ext cx="80264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04B97825-0818-43E0-A2DC-93FA9730730F}" type="datetimeFigureOut">
              <a:rPr lang="es-ES">
                <a:solidFill>
                  <a:prstClr val="black">
                    <a:tint val="75000"/>
                  </a:prstClr>
                </a:solidFill>
              </a:rPr>
              <a:pPr>
                <a:defRPr/>
              </a:pPr>
              <a:t>25/09/2016</a:t>
            </a:fld>
            <a:endParaRPr lang="es-ES" dirty="0">
              <a:solidFill>
                <a:prstClr val="black">
                  <a:tint val="75000"/>
                </a:prstClr>
              </a:solidFill>
            </a:endParaRPr>
          </a:p>
        </p:txBody>
      </p:sp>
      <p:sp>
        <p:nvSpPr>
          <p:cNvPr id="5" name="4 Marcador de pie de página"/>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lvl1pPr>
              <a:defRPr/>
            </a:lvl1pPr>
          </a:lstStyle>
          <a:p>
            <a:pPr>
              <a:defRPr/>
            </a:pPr>
            <a:fld id="{80D49804-6DB5-4F6D-997E-4B21C9FDB063}" type="slidenum">
              <a:rPr lang="es-ES" altLang="es-ES"/>
              <a:pPr>
                <a:defRPr/>
              </a:pPr>
              <a:t>‹Nº›</a:t>
            </a:fld>
            <a:endParaRPr lang="es-ES" altLang="es-ES"/>
          </a:p>
        </p:txBody>
      </p:sp>
    </p:spTree>
    <p:extLst>
      <p:ext uri="{BB962C8B-B14F-4D97-AF65-F5344CB8AC3E}">
        <p14:creationId xmlns:p14="http://schemas.microsoft.com/office/powerpoint/2010/main" val="77716200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914400" y="2130426"/>
            <a:ext cx="103632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lvl1pPr>
              <a:defRPr/>
            </a:lvl1pPr>
          </a:lstStyle>
          <a:p>
            <a:pPr>
              <a:defRPr/>
            </a:pPr>
            <a:fld id="{75792554-2ED4-430D-B95D-AFA524D8FDFE}" type="datetimeFigureOut">
              <a:rPr lang="es-ES">
                <a:solidFill>
                  <a:prstClr val="black">
                    <a:tint val="75000"/>
                  </a:prstClr>
                </a:solidFill>
              </a:rPr>
              <a:pPr>
                <a:defRPr/>
              </a:pPr>
              <a:t>25/09/2016</a:t>
            </a:fld>
            <a:endParaRPr lang="es-ES" dirty="0">
              <a:solidFill>
                <a:prstClr val="black">
                  <a:tint val="75000"/>
                </a:prstClr>
              </a:solidFill>
            </a:endParaRPr>
          </a:p>
        </p:txBody>
      </p:sp>
      <p:sp>
        <p:nvSpPr>
          <p:cNvPr id="5" name="4 Marcador de pie de página"/>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lvl1pPr>
              <a:defRPr/>
            </a:lvl1pPr>
          </a:lstStyle>
          <a:p>
            <a:pPr>
              <a:defRPr/>
            </a:pPr>
            <a:fld id="{0A8A0C54-60A0-4885-8E78-F3DC6BEF3A86}" type="slidenum">
              <a:rPr lang="es-ES" altLang="es-ES"/>
              <a:pPr>
                <a:defRPr/>
              </a:pPr>
              <a:t>‹Nº›</a:t>
            </a:fld>
            <a:endParaRPr lang="es-ES" altLang="es-ES"/>
          </a:p>
        </p:txBody>
      </p:sp>
    </p:spTree>
    <p:extLst>
      <p:ext uri="{BB962C8B-B14F-4D97-AF65-F5344CB8AC3E}">
        <p14:creationId xmlns:p14="http://schemas.microsoft.com/office/powerpoint/2010/main" val="174243899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33074B01-98F7-4986-9830-7E514F4CF261}" type="datetimeFigureOut">
              <a:rPr lang="es-ES">
                <a:solidFill>
                  <a:prstClr val="black">
                    <a:tint val="75000"/>
                  </a:prstClr>
                </a:solidFill>
              </a:rPr>
              <a:pPr>
                <a:defRPr/>
              </a:pPr>
              <a:t>25/09/2016</a:t>
            </a:fld>
            <a:endParaRPr lang="es-ES" dirty="0">
              <a:solidFill>
                <a:prstClr val="black">
                  <a:tint val="75000"/>
                </a:prstClr>
              </a:solidFill>
            </a:endParaRPr>
          </a:p>
        </p:txBody>
      </p:sp>
      <p:sp>
        <p:nvSpPr>
          <p:cNvPr id="5" name="4 Marcador de pie de página"/>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lvl1pPr>
              <a:defRPr/>
            </a:lvl1pPr>
          </a:lstStyle>
          <a:p>
            <a:pPr>
              <a:defRPr/>
            </a:pPr>
            <a:fld id="{3494D722-240B-4C02-A198-B60413D21792}" type="slidenum">
              <a:rPr lang="es-ES" altLang="es-ES"/>
              <a:pPr>
                <a:defRPr/>
              </a:pPr>
              <a:t>‹Nº›</a:t>
            </a:fld>
            <a:endParaRPr lang="es-ES" altLang="es-ES"/>
          </a:p>
        </p:txBody>
      </p:sp>
    </p:spTree>
    <p:extLst>
      <p:ext uri="{BB962C8B-B14F-4D97-AF65-F5344CB8AC3E}">
        <p14:creationId xmlns:p14="http://schemas.microsoft.com/office/powerpoint/2010/main" val="8579108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4406901"/>
            <a:ext cx="103632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7FDE4337-745E-44EE-ACA9-5559DA8C1AFD}" type="datetimeFigureOut">
              <a:rPr lang="es-ES">
                <a:solidFill>
                  <a:prstClr val="black">
                    <a:tint val="75000"/>
                  </a:prstClr>
                </a:solidFill>
              </a:rPr>
              <a:pPr>
                <a:defRPr/>
              </a:pPr>
              <a:t>25/09/2016</a:t>
            </a:fld>
            <a:endParaRPr lang="es-ES" dirty="0">
              <a:solidFill>
                <a:prstClr val="black">
                  <a:tint val="75000"/>
                </a:prstClr>
              </a:solidFill>
            </a:endParaRPr>
          </a:p>
        </p:txBody>
      </p:sp>
      <p:sp>
        <p:nvSpPr>
          <p:cNvPr id="5" name="4 Marcador de pie de página"/>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lvl1pPr>
              <a:defRPr/>
            </a:lvl1pPr>
          </a:lstStyle>
          <a:p>
            <a:pPr>
              <a:defRPr/>
            </a:pPr>
            <a:fld id="{A7E27FC7-A272-4220-9B23-2AFA147AD268}" type="slidenum">
              <a:rPr lang="es-ES" altLang="es-ES"/>
              <a:pPr>
                <a:defRPr/>
              </a:pPr>
              <a:t>‹Nº›</a:t>
            </a:fld>
            <a:endParaRPr lang="es-ES" altLang="es-ES"/>
          </a:p>
        </p:txBody>
      </p:sp>
    </p:spTree>
    <p:extLst>
      <p:ext uri="{BB962C8B-B14F-4D97-AF65-F5344CB8AC3E}">
        <p14:creationId xmlns:p14="http://schemas.microsoft.com/office/powerpoint/2010/main" val="28040300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6CA31A57-C484-459B-8581-A2FEA6AE413D}" type="datetimeFigureOut">
              <a:rPr lang="es-ES" smtClean="0"/>
              <a:t>25/09/2016</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0D899298-38A5-4544-9CDF-48CA1953DA55}" type="slidenum">
              <a:rPr lang="es-ES" smtClean="0"/>
              <a:t>‹Nº›</a:t>
            </a:fld>
            <a:endParaRPr lang="es-ES"/>
          </a:p>
        </p:txBody>
      </p:sp>
    </p:spTree>
    <p:extLst>
      <p:ext uri="{BB962C8B-B14F-4D97-AF65-F5344CB8AC3E}">
        <p14:creationId xmlns:p14="http://schemas.microsoft.com/office/powerpoint/2010/main" val="224487792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3 Marcador de fecha"/>
          <p:cNvSpPr>
            <a:spLocks noGrp="1"/>
          </p:cNvSpPr>
          <p:nvPr>
            <p:ph type="dt" sz="half" idx="10"/>
          </p:nvPr>
        </p:nvSpPr>
        <p:spPr/>
        <p:txBody>
          <a:bodyPr/>
          <a:lstStyle>
            <a:lvl1pPr>
              <a:defRPr/>
            </a:lvl1pPr>
          </a:lstStyle>
          <a:p>
            <a:pPr>
              <a:defRPr/>
            </a:pPr>
            <a:fld id="{3F579A1D-60CE-461F-8AD0-455F8AD455AA}" type="datetimeFigureOut">
              <a:rPr lang="es-ES">
                <a:solidFill>
                  <a:prstClr val="black">
                    <a:tint val="75000"/>
                  </a:prstClr>
                </a:solidFill>
              </a:rPr>
              <a:pPr>
                <a:defRPr/>
              </a:pPr>
              <a:t>25/09/2016</a:t>
            </a:fld>
            <a:endParaRPr lang="es-ES" dirty="0">
              <a:solidFill>
                <a:prstClr val="black">
                  <a:tint val="75000"/>
                </a:prstClr>
              </a:solidFill>
            </a:endParaRPr>
          </a:p>
        </p:txBody>
      </p:sp>
      <p:sp>
        <p:nvSpPr>
          <p:cNvPr id="6" name="4 Marcador de pie de página"/>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7" name="5 Marcador de número de diapositiva"/>
          <p:cNvSpPr>
            <a:spLocks noGrp="1"/>
          </p:cNvSpPr>
          <p:nvPr>
            <p:ph type="sldNum" sz="quarter" idx="12"/>
          </p:nvPr>
        </p:nvSpPr>
        <p:spPr/>
        <p:txBody>
          <a:bodyPr/>
          <a:lstStyle>
            <a:lvl1pPr>
              <a:defRPr/>
            </a:lvl1pPr>
          </a:lstStyle>
          <a:p>
            <a:pPr>
              <a:defRPr/>
            </a:pPr>
            <a:fld id="{EEBA007A-EEF8-413A-BF24-657F6E5CF318}" type="slidenum">
              <a:rPr lang="es-ES" altLang="es-ES"/>
              <a:pPr>
                <a:defRPr/>
              </a:pPr>
              <a:t>‹Nº›</a:t>
            </a:fld>
            <a:endParaRPr lang="es-ES" altLang="es-ES"/>
          </a:p>
        </p:txBody>
      </p:sp>
    </p:spTree>
    <p:extLst>
      <p:ext uri="{BB962C8B-B14F-4D97-AF65-F5344CB8AC3E}">
        <p14:creationId xmlns:p14="http://schemas.microsoft.com/office/powerpoint/2010/main" val="305906207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3 Marcador de fecha"/>
          <p:cNvSpPr>
            <a:spLocks noGrp="1"/>
          </p:cNvSpPr>
          <p:nvPr>
            <p:ph type="dt" sz="half" idx="10"/>
          </p:nvPr>
        </p:nvSpPr>
        <p:spPr/>
        <p:txBody>
          <a:bodyPr/>
          <a:lstStyle>
            <a:lvl1pPr>
              <a:defRPr/>
            </a:lvl1pPr>
          </a:lstStyle>
          <a:p>
            <a:pPr>
              <a:defRPr/>
            </a:pPr>
            <a:fld id="{F8F7DF3E-A9C9-4BC1-9700-4207CF09E2CE}" type="datetimeFigureOut">
              <a:rPr lang="es-ES">
                <a:solidFill>
                  <a:prstClr val="black">
                    <a:tint val="75000"/>
                  </a:prstClr>
                </a:solidFill>
              </a:rPr>
              <a:pPr>
                <a:defRPr/>
              </a:pPr>
              <a:t>25/09/2016</a:t>
            </a:fld>
            <a:endParaRPr lang="es-ES" dirty="0">
              <a:solidFill>
                <a:prstClr val="black">
                  <a:tint val="75000"/>
                </a:prstClr>
              </a:solidFill>
            </a:endParaRPr>
          </a:p>
        </p:txBody>
      </p:sp>
      <p:sp>
        <p:nvSpPr>
          <p:cNvPr id="8" name="4 Marcador de pie de página"/>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9" name="5 Marcador de número de diapositiva"/>
          <p:cNvSpPr>
            <a:spLocks noGrp="1"/>
          </p:cNvSpPr>
          <p:nvPr>
            <p:ph type="sldNum" sz="quarter" idx="12"/>
          </p:nvPr>
        </p:nvSpPr>
        <p:spPr/>
        <p:txBody>
          <a:bodyPr/>
          <a:lstStyle>
            <a:lvl1pPr>
              <a:defRPr/>
            </a:lvl1pPr>
          </a:lstStyle>
          <a:p>
            <a:pPr>
              <a:defRPr/>
            </a:pPr>
            <a:fld id="{E6D456A3-E29B-433D-8C1D-A80E6F22E9D3}" type="slidenum">
              <a:rPr lang="es-ES" altLang="es-ES"/>
              <a:pPr>
                <a:defRPr/>
              </a:pPr>
              <a:t>‹Nº›</a:t>
            </a:fld>
            <a:endParaRPr lang="es-ES" altLang="es-ES"/>
          </a:p>
        </p:txBody>
      </p:sp>
    </p:spTree>
    <p:extLst>
      <p:ext uri="{BB962C8B-B14F-4D97-AF65-F5344CB8AC3E}">
        <p14:creationId xmlns:p14="http://schemas.microsoft.com/office/powerpoint/2010/main" val="272062173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3 Marcador de fecha"/>
          <p:cNvSpPr>
            <a:spLocks noGrp="1"/>
          </p:cNvSpPr>
          <p:nvPr>
            <p:ph type="dt" sz="half" idx="10"/>
          </p:nvPr>
        </p:nvSpPr>
        <p:spPr/>
        <p:txBody>
          <a:bodyPr/>
          <a:lstStyle>
            <a:lvl1pPr>
              <a:defRPr/>
            </a:lvl1pPr>
          </a:lstStyle>
          <a:p>
            <a:pPr>
              <a:defRPr/>
            </a:pPr>
            <a:fld id="{46F01E97-C19A-4A4E-9F62-B80A58F3AD22}" type="datetimeFigureOut">
              <a:rPr lang="es-ES">
                <a:solidFill>
                  <a:prstClr val="black">
                    <a:tint val="75000"/>
                  </a:prstClr>
                </a:solidFill>
              </a:rPr>
              <a:pPr>
                <a:defRPr/>
              </a:pPr>
              <a:t>25/09/2016</a:t>
            </a:fld>
            <a:endParaRPr lang="es-ES" dirty="0">
              <a:solidFill>
                <a:prstClr val="black">
                  <a:tint val="75000"/>
                </a:prstClr>
              </a:solidFill>
            </a:endParaRPr>
          </a:p>
        </p:txBody>
      </p:sp>
      <p:sp>
        <p:nvSpPr>
          <p:cNvPr id="4" name="4 Marcador de pie de página"/>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5" name="5 Marcador de número de diapositiva"/>
          <p:cNvSpPr>
            <a:spLocks noGrp="1"/>
          </p:cNvSpPr>
          <p:nvPr>
            <p:ph type="sldNum" sz="quarter" idx="12"/>
          </p:nvPr>
        </p:nvSpPr>
        <p:spPr/>
        <p:txBody>
          <a:bodyPr/>
          <a:lstStyle>
            <a:lvl1pPr>
              <a:defRPr/>
            </a:lvl1pPr>
          </a:lstStyle>
          <a:p>
            <a:pPr>
              <a:defRPr/>
            </a:pPr>
            <a:fld id="{8E38C759-1065-4FEE-A9F8-0D4ACE1F6772}" type="slidenum">
              <a:rPr lang="es-ES" altLang="es-ES"/>
              <a:pPr>
                <a:defRPr/>
              </a:pPr>
              <a:t>‹Nº›</a:t>
            </a:fld>
            <a:endParaRPr lang="es-ES" altLang="es-ES"/>
          </a:p>
        </p:txBody>
      </p:sp>
    </p:spTree>
    <p:extLst>
      <p:ext uri="{BB962C8B-B14F-4D97-AF65-F5344CB8AC3E}">
        <p14:creationId xmlns:p14="http://schemas.microsoft.com/office/powerpoint/2010/main" val="255891217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E4DF82DE-AF70-4904-A965-28A66A49CD25}" type="datetimeFigureOut">
              <a:rPr lang="es-ES">
                <a:solidFill>
                  <a:prstClr val="black">
                    <a:tint val="75000"/>
                  </a:prstClr>
                </a:solidFill>
              </a:rPr>
              <a:pPr>
                <a:defRPr/>
              </a:pPr>
              <a:t>25/09/2016</a:t>
            </a:fld>
            <a:endParaRPr lang="es-ES" dirty="0">
              <a:solidFill>
                <a:prstClr val="black">
                  <a:tint val="75000"/>
                </a:prstClr>
              </a:solidFill>
            </a:endParaRPr>
          </a:p>
        </p:txBody>
      </p:sp>
      <p:sp>
        <p:nvSpPr>
          <p:cNvPr id="3" name="4 Marcador de pie de página"/>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4" name="5 Marcador de número de diapositiva"/>
          <p:cNvSpPr>
            <a:spLocks noGrp="1"/>
          </p:cNvSpPr>
          <p:nvPr>
            <p:ph type="sldNum" sz="quarter" idx="12"/>
          </p:nvPr>
        </p:nvSpPr>
        <p:spPr/>
        <p:txBody>
          <a:bodyPr/>
          <a:lstStyle>
            <a:lvl1pPr>
              <a:defRPr/>
            </a:lvl1pPr>
          </a:lstStyle>
          <a:p>
            <a:pPr>
              <a:defRPr/>
            </a:pPr>
            <a:fld id="{5AFB98F4-07EA-477E-AD45-AAF17B1DD5F6}" type="slidenum">
              <a:rPr lang="es-ES" altLang="es-ES"/>
              <a:pPr>
                <a:defRPr/>
              </a:pPr>
              <a:t>‹Nº›</a:t>
            </a:fld>
            <a:endParaRPr lang="es-ES" altLang="es-ES"/>
          </a:p>
        </p:txBody>
      </p:sp>
    </p:spTree>
    <p:extLst>
      <p:ext uri="{BB962C8B-B14F-4D97-AF65-F5344CB8AC3E}">
        <p14:creationId xmlns:p14="http://schemas.microsoft.com/office/powerpoint/2010/main" val="107277989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1" y="273050"/>
            <a:ext cx="4011084"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FC9F6011-3136-4928-BD59-3D82CD43F97B}" type="datetimeFigureOut">
              <a:rPr lang="es-ES">
                <a:solidFill>
                  <a:prstClr val="black">
                    <a:tint val="75000"/>
                  </a:prstClr>
                </a:solidFill>
              </a:rPr>
              <a:pPr>
                <a:defRPr/>
              </a:pPr>
              <a:t>25/09/2016</a:t>
            </a:fld>
            <a:endParaRPr lang="es-ES" dirty="0">
              <a:solidFill>
                <a:prstClr val="black">
                  <a:tint val="75000"/>
                </a:prstClr>
              </a:solidFill>
            </a:endParaRPr>
          </a:p>
        </p:txBody>
      </p:sp>
      <p:sp>
        <p:nvSpPr>
          <p:cNvPr id="6" name="4 Marcador de pie de página"/>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7" name="5 Marcador de número de diapositiva"/>
          <p:cNvSpPr>
            <a:spLocks noGrp="1"/>
          </p:cNvSpPr>
          <p:nvPr>
            <p:ph type="sldNum" sz="quarter" idx="12"/>
          </p:nvPr>
        </p:nvSpPr>
        <p:spPr/>
        <p:txBody>
          <a:bodyPr/>
          <a:lstStyle>
            <a:lvl1pPr>
              <a:defRPr/>
            </a:lvl1pPr>
          </a:lstStyle>
          <a:p>
            <a:pPr>
              <a:defRPr/>
            </a:pPr>
            <a:fld id="{F7EE5344-196F-4FDA-BFE4-DFC988D4A7C8}" type="slidenum">
              <a:rPr lang="es-ES" altLang="es-ES"/>
              <a:pPr>
                <a:defRPr/>
              </a:pPr>
              <a:t>‹Nº›</a:t>
            </a:fld>
            <a:endParaRPr lang="es-ES" altLang="es-ES"/>
          </a:p>
        </p:txBody>
      </p:sp>
    </p:spTree>
    <p:extLst>
      <p:ext uri="{BB962C8B-B14F-4D97-AF65-F5344CB8AC3E}">
        <p14:creationId xmlns:p14="http://schemas.microsoft.com/office/powerpoint/2010/main" val="299085200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dirty="0"/>
          </a:p>
        </p:txBody>
      </p:sp>
      <p:sp>
        <p:nvSpPr>
          <p:cNvPr id="4" name="3 Marcador de texto"/>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94B30A2B-83B4-490E-B78A-38024DB83C33}" type="datetimeFigureOut">
              <a:rPr lang="es-ES">
                <a:solidFill>
                  <a:prstClr val="black">
                    <a:tint val="75000"/>
                  </a:prstClr>
                </a:solidFill>
              </a:rPr>
              <a:pPr>
                <a:defRPr/>
              </a:pPr>
              <a:t>25/09/2016</a:t>
            </a:fld>
            <a:endParaRPr lang="es-ES" dirty="0">
              <a:solidFill>
                <a:prstClr val="black">
                  <a:tint val="75000"/>
                </a:prstClr>
              </a:solidFill>
            </a:endParaRPr>
          </a:p>
        </p:txBody>
      </p:sp>
      <p:sp>
        <p:nvSpPr>
          <p:cNvPr id="6" name="4 Marcador de pie de página"/>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7" name="5 Marcador de número de diapositiva"/>
          <p:cNvSpPr>
            <a:spLocks noGrp="1"/>
          </p:cNvSpPr>
          <p:nvPr>
            <p:ph type="sldNum" sz="quarter" idx="12"/>
          </p:nvPr>
        </p:nvSpPr>
        <p:spPr/>
        <p:txBody>
          <a:bodyPr/>
          <a:lstStyle>
            <a:lvl1pPr>
              <a:defRPr/>
            </a:lvl1pPr>
          </a:lstStyle>
          <a:p>
            <a:pPr>
              <a:defRPr/>
            </a:pPr>
            <a:fld id="{C4EA58F0-DE21-46B0-A3AC-C1A0148FE7E9}" type="slidenum">
              <a:rPr lang="es-ES" altLang="es-ES"/>
              <a:pPr>
                <a:defRPr/>
              </a:pPr>
              <a:t>‹Nº›</a:t>
            </a:fld>
            <a:endParaRPr lang="es-ES" altLang="es-ES"/>
          </a:p>
        </p:txBody>
      </p:sp>
    </p:spTree>
    <p:extLst>
      <p:ext uri="{BB962C8B-B14F-4D97-AF65-F5344CB8AC3E}">
        <p14:creationId xmlns:p14="http://schemas.microsoft.com/office/powerpoint/2010/main" val="358593676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E450808F-C636-4FAF-97CB-77F436F80064}" type="datetimeFigureOut">
              <a:rPr lang="es-ES">
                <a:solidFill>
                  <a:prstClr val="black">
                    <a:tint val="75000"/>
                  </a:prstClr>
                </a:solidFill>
              </a:rPr>
              <a:pPr>
                <a:defRPr/>
              </a:pPr>
              <a:t>25/09/2016</a:t>
            </a:fld>
            <a:endParaRPr lang="es-ES" dirty="0">
              <a:solidFill>
                <a:prstClr val="black">
                  <a:tint val="75000"/>
                </a:prstClr>
              </a:solidFill>
            </a:endParaRPr>
          </a:p>
        </p:txBody>
      </p:sp>
      <p:sp>
        <p:nvSpPr>
          <p:cNvPr id="5" name="4 Marcador de pie de página"/>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lvl1pPr>
              <a:defRPr/>
            </a:lvl1pPr>
          </a:lstStyle>
          <a:p>
            <a:pPr>
              <a:defRPr/>
            </a:pPr>
            <a:fld id="{3EBC4E2E-95D7-49C1-8668-710D636B27A1}" type="slidenum">
              <a:rPr lang="es-ES" altLang="es-ES"/>
              <a:pPr>
                <a:defRPr/>
              </a:pPr>
              <a:t>‹Nº›</a:t>
            </a:fld>
            <a:endParaRPr lang="es-ES" altLang="es-ES"/>
          </a:p>
        </p:txBody>
      </p:sp>
    </p:spTree>
    <p:extLst>
      <p:ext uri="{BB962C8B-B14F-4D97-AF65-F5344CB8AC3E}">
        <p14:creationId xmlns:p14="http://schemas.microsoft.com/office/powerpoint/2010/main" val="15265888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39200" y="274639"/>
            <a:ext cx="27432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609600" y="274639"/>
            <a:ext cx="80264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04B97825-0818-43E0-A2DC-93FA9730730F}" type="datetimeFigureOut">
              <a:rPr lang="es-ES">
                <a:solidFill>
                  <a:prstClr val="black">
                    <a:tint val="75000"/>
                  </a:prstClr>
                </a:solidFill>
              </a:rPr>
              <a:pPr>
                <a:defRPr/>
              </a:pPr>
              <a:t>25/09/2016</a:t>
            </a:fld>
            <a:endParaRPr lang="es-ES" dirty="0">
              <a:solidFill>
                <a:prstClr val="black">
                  <a:tint val="75000"/>
                </a:prstClr>
              </a:solidFill>
            </a:endParaRPr>
          </a:p>
        </p:txBody>
      </p:sp>
      <p:sp>
        <p:nvSpPr>
          <p:cNvPr id="5" name="4 Marcador de pie de página"/>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lvl1pPr>
              <a:defRPr/>
            </a:lvl1pPr>
          </a:lstStyle>
          <a:p>
            <a:pPr>
              <a:defRPr/>
            </a:pPr>
            <a:fld id="{80D49804-6DB5-4F6D-997E-4B21C9FDB063}" type="slidenum">
              <a:rPr lang="es-ES" altLang="es-ES"/>
              <a:pPr>
                <a:defRPr/>
              </a:pPr>
              <a:t>‹Nº›</a:t>
            </a:fld>
            <a:endParaRPr lang="es-ES" altLang="es-ES"/>
          </a:p>
        </p:txBody>
      </p:sp>
    </p:spTree>
    <p:extLst>
      <p:ext uri="{BB962C8B-B14F-4D97-AF65-F5344CB8AC3E}">
        <p14:creationId xmlns:p14="http://schemas.microsoft.com/office/powerpoint/2010/main" val="270829443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914400" y="2130426"/>
            <a:ext cx="103632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lvl1pPr>
              <a:defRPr/>
            </a:lvl1pPr>
          </a:lstStyle>
          <a:p>
            <a:pPr>
              <a:defRPr/>
            </a:pPr>
            <a:fld id="{75792554-2ED4-430D-B95D-AFA524D8FDFE}" type="datetimeFigureOut">
              <a:rPr lang="es-ES">
                <a:solidFill>
                  <a:prstClr val="black">
                    <a:tint val="75000"/>
                  </a:prstClr>
                </a:solidFill>
              </a:rPr>
              <a:pPr>
                <a:defRPr/>
              </a:pPr>
              <a:t>25/09/2016</a:t>
            </a:fld>
            <a:endParaRPr lang="es-ES" dirty="0">
              <a:solidFill>
                <a:prstClr val="black">
                  <a:tint val="75000"/>
                </a:prstClr>
              </a:solidFill>
            </a:endParaRPr>
          </a:p>
        </p:txBody>
      </p:sp>
      <p:sp>
        <p:nvSpPr>
          <p:cNvPr id="5" name="4 Marcador de pie de página"/>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lvl1pPr>
              <a:defRPr/>
            </a:lvl1pPr>
          </a:lstStyle>
          <a:p>
            <a:pPr>
              <a:defRPr/>
            </a:pPr>
            <a:fld id="{0A8A0C54-60A0-4885-8E78-F3DC6BEF3A86}" type="slidenum">
              <a:rPr lang="es-ES" altLang="es-ES"/>
              <a:pPr>
                <a:defRPr/>
              </a:pPr>
              <a:t>‹Nº›</a:t>
            </a:fld>
            <a:endParaRPr lang="es-ES" altLang="es-ES"/>
          </a:p>
        </p:txBody>
      </p:sp>
    </p:spTree>
    <p:extLst>
      <p:ext uri="{BB962C8B-B14F-4D97-AF65-F5344CB8AC3E}">
        <p14:creationId xmlns:p14="http://schemas.microsoft.com/office/powerpoint/2010/main" val="324313062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33074B01-98F7-4986-9830-7E514F4CF261}" type="datetimeFigureOut">
              <a:rPr lang="es-ES">
                <a:solidFill>
                  <a:prstClr val="black">
                    <a:tint val="75000"/>
                  </a:prstClr>
                </a:solidFill>
              </a:rPr>
              <a:pPr>
                <a:defRPr/>
              </a:pPr>
              <a:t>25/09/2016</a:t>
            </a:fld>
            <a:endParaRPr lang="es-ES" dirty="0">
              <a:solidFill>
                <a:prstClr val="black">
                  <a:tint val="75000"/>
                </a:prstClr>
              </a:solidFill>
            </a:endParaRPr>
          </a:p>
        </p:txBody>
      </p:sp>
      <p:sp>
        <p:nvSpPr>
          <p:cNvPr id="5" name="4 Marcador de pie de página"/>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lvl1pPr>
              <a:defRPr/>
            </a:lvl1pPr>
          </a:lstStyle>
          <a:p>
            <a:pPr>
              <a:defRPr/>
            </a:pPr>
            <a:fld id="{3494D722-240B-4C02-A198-B60413D21792}" type="slidenum">
              <a:rPr lang="es-ES" altLang="es-ES"/>
              <a:pPr>
                <a:defRPr/>
              </a:pPr>
              <a:t>‹Nº›</a:t>
            </a:fld>
            <a:endParaRPr lang="es-ES" altLang="es-ES"/>
          </a:p>
        </p:txBody>
      </p:sp>
    </p:spTree>
    <p:extLst>
      <p:ext uri="{BB962C8B-B14F-4D97-AF65-F5344CB8AC3E}">
        <p14:creationId xmlns:p14="http://schemas.microsoft.com/office/powerpoint/2010/main" val="28813359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S"/>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6CA31A57-C484-459B-8581-A2FEA6AE413D}" type="datetimeFigureOut">
              <a:rPr lang="es-ES" smtClean="0"/>
              <a:t>25/09/2016</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0D899298-38A5-4544-9CDF-48CA1953DA55}" type="slidenum">
              <a:rPr lang="es-ES" smtClean="0"/>
              <a:t>‹Nº›</a:t>
            </a:fld>
            <a:endParaRPr lang="es-ES"/>
          </a:p>
        </p:txBody>
      </p:sp>
    </p:spTree>
    <p:extLst>
      <p:ext uri="{BB962C8B-B14F-4D97-AF65-F5344CB8AC3E}">
        <p14:creationId xmlns:p14="http://schemas.microsoft.com/office/powerpoint/2010/main" val="304741058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4406901"/>
            <a:ext cx="103632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7FDE4337-745E-44EE-ACA9-5559DA8C1AFD}" type="datetimeFigureOut">
              <a:rPr lang="es-ES">
                <a:solidFill>
                  <a:prstClr val="black">
                    <a:tint val="75000"/>
                  </a:prstClr>
                </a:solidFill>
              </a:rPr>
              <a:pPr>
                <a:defRPr/>
              </a:pPr>
              <a:t>25/09/2016</a:t>
            </a:fld>
            <a:endParaRPr lang="es-ES" dirty="0">
              <a:solidFill>
                <a:prstClr val="black">
                  <a:tint val="75000"/>
                </a:prstClr>
              </a:solidFill>
            </a:endParaRPr>
          </a:p>
        </p:txBody>
      </p:sp>
      <p:sp>
        <p:nvSpPr>
          <p:cNvPr id="5" name="4 Marcador de pie de página"/>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lvl1pPr>
              <a:defRPr/>
            </a:lvl1pPr>
          </a:lstStyle>
          <a:p>
            <a:pPr>
              <a:defRPr/>
            </a:pPr>
            <a:fld id="{A7E27FC7-A272-4220-9B23-2AFA147AD268}" type="slidenum">
              <a:rPr lang="es-ES" altLang="es-ES"/>
              <a:pPr>
                <a:defRPr/>
              </a:pPr>
              <a:t>‹Nº›</a:t>
            </a:fld>
            <a:endParaRPr lang="es-ES" altLang="es-ES"/>
          </a:p>
        </p:txBody>
      </p:sp>
    </p:spTree>
    <p:extLst>
      <p:ext uri="{BB962C8B-B14F-4D97-AF65-F5344CB8AC3E}">
        <p14:creationId xmlns:p14="http://schemas.microsoft.com/office/powerpoint/2010/main" val="254250862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3 Marcador de fecha"/>
          <p:cNvSpPr>
            <a:spLocks noGrp="1"/>
          </p:cNvSpPr>
          <p:nvPr>
            <p:ph type="dt" sz="half" idx="10"/>
          </p:nvPr>
        </p:nvSpPr>
        <p:spPr/>
        <p:txBody>
          <a:bodyPr/>
          <a:lstStyle>
            <a:lvl1pPr>
              <a:defRPr/>
            </a:lvl1pPr>
          </a:lstStyle>
          <a:p>
            <a:pPr>
              <a:defRPr/>
            </a:pPr>
            <a:fld id="{3F579A1D-60CE-461F-8AD0-455F8AD455AA}" type="datetimeFigureOut">
              <a:rPr lang="es-ES">
                <a:solidFill>
                  <a:prstClr val="black">
                    <a:tint val="75000"/>
                  </a:prstClr>
                </a:solidFill>
              </a:rPr>
              <a:pPr>
                <a:defRPr/>
              </a:pPr>
              <a:t>25/09/2016</a:t>
            </a:fld>
            <a:endParaRPr lang="es-ES" dirty="0">
              <a:solidFill>
                <a:prstClr val="black">
                  <a:tint val="75000"/>
                </a:prstClr>
              </a:solidFill>
            </a:endParaRPr>
          </a:p>
        </p:txBody>
      </p:sp>
      <p:sp>
        <p:nvSpPr>
          <p:cNvPr id="6" name="4 Marcador de pie de página"/>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7" name="5 Marcador de número de diapositiva"/>
          <p:cNvSpPr>
            <a:spLocks noGrp="1"/>
          </p:cNvSpPr>
          <p:nvPr>
            <p:ph type="sldNum" sz="quarter" idx="12"/>
          </p:nvPr>
        </p:nvSpPr>
        <p:spPr/>
        <p:txBody>
          <a:bodyPr/>
          <a:lstStyle>
            <a:lvl1pPr>
              <a:defRPr/>
            </a:lvl1pPr>
          </a:lstStyle>
          <a:p>
            <a:pPr>
              <a:defRPr/>
            </a:pPr>
            <a:fld id="{EEBA007A-EEF8-413A-BF24-657F6E5CF318}" type="slidenum">
              <a:rPr lang="es-ES" altLang="es-ES"/>
              <a:pPr>
                <a:defRPr/>
              </a:pPr>
              <a:t>‹Nº›</a:t>
            </a:fld>
            <a:endParaRPr lang="es-ES" altLang="es-ES"/>
          </a:p>
        </p:txBody>
      </p:sp>
    </p:spTree>
    <p:extLst>
      <p:ext uri="{BB962C8B-B14F-4D97-AF65-F5344CB8AC3E}">
        <p14:creationId xmlns:p14="http://schemas.microsoft.com/office/powerpoint/2010/main" val="299439304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3 Marcador de fecha"/>
          <p:cNvSpPr>
            <a:spLocks noGrp="1"/>
          </p:cNvSpPr>
          <p:nvPr>
            <p:ph type="dt" sz="half" idx="10"/>
          </p:nvPr>
        </p:nvSpPr>
        <p:spPr/>
        <p:txBody>
          <a:bodyPr/>
          <a:lstStyle>
            <a:lvl1pPr>
              <a:defRPr/>
            </a:lvl1pPr>
          </a:lstStyle>
          <a:p>
            <a:pPr>
              <a:defRPr/>
            </a:pPr>
            <a:fld id="{F8F7DF3E-A9C9-4BC1-9700-4207CF09E2CE}" type="datetimeFigureOut">
              <a:rPr lang="es-ES">
                <a:solidFill>
                  <a:prstClr val="black">
                    <a:tint val="75000"/>
                  </a:prstClr>
                </a:solidFill>
              </a:rPr>
              <a:pPr>
                <a:defRPr/>
              </a:pPr>
              <a:t>25/09/2016</a:t>
            </a:fld>
            <a:endParaRPr lang="es-ES" dirty="0">
              <a:solidFill>
                <a:prstClr val="black">
                  <a:tint val="75000"/>
                </a:prstClr>
              </a:solidFill>
            </a:endParaRPr>
          </a:p>
        </p:txBody>
      </p:sp>
      <p:sp>
        <p:nvSpPr>
          <p:cNvPr id="8" name="4 Marcador de pie de página"/>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9" name="5 Marcador de número de diapositiva"/>
          <p:cNvSpPr>
            <a:spLocks noGrp="1"/>
          </p:cNvSpPr>
          <p:nvPr>
            <p:ph type="sldNum" sz="quarter" idx="12"/>
          </p:nvPr>
        </p:nvSpPr>
        <p:spPr/>
        <p:txBody>
          <a:bodyPr/>
          <a:lstStyle>
            <a:lvl1pPr>
              <a:defRPr/>
            </a:lvl1pPr>
          </a:lstStyle>
          <a:p>
            <a:pPr>
              <a:defRPr/>
            </a:pPr>
            <a:fld id="{E6D456A3-E29B-433D-8C1D-A80E6F22E9D3}" type="slidenum">
              <a:rPr lang="es-ES" altLang="es-ES"/>
              <a:pPr>
                <a:defRPr/>
              </a:pPr>
              <a:t>‹Nº›</a:t>
            </a:fld>
            <a:endParaRPr lang="es-ES" altLang="es-ES"/>
          </a:p>
        </p:txBody>
      </p:sp>
    </p:spTree>
    <p:extLst>
      <p:ext uri="{BB962C8B-B14F-4D97-AF65-F5344CB8AC3E}">
        <p14:creationId xmlns:p14="http://schemas.microsoft.com/office/powerpoint/2010/main" val="194804086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3 Marcador de fecha"/>
          <p:cNvSpPr>
            <a:spLocks noGrp="1"/>
          </p:cNvSpPr>
          <p:nvPr>
            <p:ph type="dt" sz="half" idx="10"/>
          </p:nvPr>
        </p:nvSpPr>
        <p:spPr/>
        <p:txBody>
          <a:bodyPr/>
          <a:lstStyle>
            <a:lvl1pPr>
              <a:defRPr/>
            </a:lvl1pPr>
          </a:lstStyle>
          <a:p>
            <a:pPr>
              <a:defRPr/>
            </a:pPr>
            <a:fld id="{46F01E97-C19A-4A4E-9F62-B80A58F3AD22}" type="datetimeFigureOut">
              <a:rPr lang="es-ES">
                <a:solidFill>
                  <a:prstClr val="black">
                    <a:tint val="75000"/>
                  </a:prstClr>
                </a:solidFill>
              </a:rPr>
              <a:pPr>
                <a:defRPr/>
              </a:pPr>
              <a:t>25/09/2016</a:t>
            </a:fld>
            <a:endParaRPr lang="es-ES" dirty="0">
              <a:solidFill>
                <a:prstClr val="black">
                  <a:tint val="75000"/>
                </a:prstClr>
              </a:solidFill>
            </a:endParaRPr>
          </a:p>
        </p:txBody>
      </p:sp>
      <p:sp>
        <p:nvSpPr>
          <p:cNvPr id="4" name="4 Marcador de pie de página"/>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5" name="5 Marcador de número de diapositiva"/>
          <p:cNvSpPr>
            <a:spLocks noGrp="1"/>
          </p:cNvSpPr>
          <p:nvPr>
            <p:ph type="sldNum" sz="quarter" idx="12"/>
          </p:nvPr>
        </p:nvSpPr>
        <p:spPr/>
        <p:txBody>
          <a:bodyPr/>
          <a:lstStyle>
            <a:lvl1pPr>
              <a:defRPr/>
            </a:lvl1pPr>
          </a:lstStyle>
          <a:p>
            <a:pPr>
              <a:defRPr/>
            </a:pPr>
            <a:fld id="{8E38C759-1065-4FEE-A9F8-0D4ACE1F6772}" type="slidenum">
              <a:rPr lang="es-ES" altLang="es-ES"/>
              <a:pPr>
                <a:defRPr/>
              </a:pPr>
              <a:t>‹Nº›</a:t>
            </a:fld>
            <a:endParaRPr lang="es-ES" altLang="es-ES"/>
          </a:p>
        </p:txBody>
      </p:sp>
    </p:spTree>
    <p:extLst>
      <p:ext uri="{BB962C8B-B14F-4D97-AF65-F5344CB8AC3E}">
        <p14:creationId xmlns:p14="http://schemas.microsoft.com/office/powerpoint/2010/main" val="335228892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E4DF82DE-AF70-4904-A965-28A66A49CD25}" type="datetimeFigureOut">
              <a:rPr lang="es-ES">
                <a:solidFill>
                  <a:prstClr val="black">
                    <a:tint val="75000"/>
                  </a:prstClr>
                </a:solidFill>
              </a:rPr>
              <a:pPr>
                <a:defRPr/>
              </a:pPr>
              <a:t>25/09/2016</a:t>
            </a:fld>
            <a:endParaRPr lang="es-ES" dirty="0">
              <a:solidFill>
                <a:prstClr val="black">
                  <a:tint val="75000"/>
                </a:prstClr>
              </a:solidFill>
            </a:endParaRPr>
          </a:p>
        </p:txBody>
      </p:sp>
      <p:sp>
        <p:nvSpPr>
          <p:cNvPr id="3" name="4 Marcador de pie de página"/>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4" name="5 Marcador de número de diapositiva"/>
          <p:cNvSpPr>
            <a:spLocks noGrp="1"/>
          </p:cNvSpPr>
          <p:nvPr>
            <p:ph type="sldNum" sz="quarter" idx="12"/>
          </p:nvPr>
        </p:nvSpPr>
        <p:spPr/>
        <p:txBody>
          <a:bodyPr/>
          <a:lstStyle>
            <a:lvl1pPr>
              <a:defRPr/>
            </a:lvl1pPr>
          </a:lstStyle>
          <a:p>
            <a:pPr>
              <a:defRPr/>
            </a:pPr>
            <a:fld id="{5AFB98F4-07EA-477E-AD45-AAF17B1DD5F6}" type="slidenum">
              <a:rPr lang="es-ES" altLang="es-ES"/>
              <a:pPr>
                <a:defRPr/>
              </a:pPr>
              <a:t>‹Nº›</a:t>
            </a:fld>
            <a:endParaRPr lang="es-ES" altLang="es-ES"/>
          </a:p>
        </p:txBody>
      </p:sp>
    </p:spTree>
    <p:extLst>
      <p:ext uri="{BB962C8B-B14F-4D97-AF65-F5344CB8AC3E}">
        <p14:creationId xmlns:p14="http://schemas.microsoft.com/office/powerpoint/2010/main" val="260358513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1" y="273050"/>
            <a:ext cx="4011084"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FC9F6011-3136-4928-BD59-3D82CD43F97B}" type="datetimeFigureOut">
              <a:rPr lang="es-ES">
                <a:solidFill>
                  <a:prstClr val="black">
                    <a:tint val="75000"/>
                  </a:prstClr>
                </a:solidFill>
              </a:rPr>
              <a:pPr>
                <a:defRPr/>
              </a:pPr>
              <a:t>25/09/2016</a:t>
            </a:fld>
            <a:endParaRPr lang="es-ES" dirty="0">
              <a:solidFill>
                <a:prstClr val="black">
                  <a:tint val="75000"/>
                </a:prstClr>
              </a:solidFill>
            </a:endParaRPr>
          </a:p>
        </p:txBody>
      </p:sp>
      <p:sp>
        <p:nvSpPr>
          <p:cNvPr id="6" name="4 Marcador de pie de página"/>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7" name="5 Marcador de número de diapositiva"/>
          <p:cNvSpPr>
            <a:spLocks noGrp="1"/>
          </p:cNvSpPr>
          <p:nvPr>
            <p:ph type="sldNum" sz="quarter" idx="12"/>
          </p:nvPr>
        </p:nvSpPr>
        <p:spPr/>
        <p:txBody>
          <a:bodyPr/>
          <a:lstStyle>
            <a:lvl1pPr>
              <a:defRPr/>
            </a:lvl1pPr>
          </a:lstStyle>
          <a:p>
            <a:pPr>
              <a:defRPr/>
            </a:pPr>
            <a:fld id="{F7EE5344-196F-4FDA-BFE4-DFC988D4A7C8}" type="slidenum">
              <a:rPr lang="es-ES" altLang="es-ES"/>
              <a:pPr>
                <a:defRPr/>
              </a:pPr>
              <a:t>‹Nº›</a:t>
            </a:fld>
            <a:endParaRPr lang="es-ES" altLang="es-ES"/>
          </a:p>
        </p:txBody>
      </p:sp>
    </p:spTree>
    <p:extLst>
      <p:ext uri="{BB962C8B-B14F-4D97-AF65-F5344CB8AC3E}">
        <p14:creationId xmlns:p14="http://schemas.microsoft.com/office/powerpoint/2010/main" val="402771841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dirty="0"/>
          </a:p>
        </p:txBody>
      </p:sp>
      <p:sp>
        <p:nvSpPr>
          <p:cNvPr id="4" name="3 Marcador de texto"/>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94B30A2B-83B4-490E-B78A-38024DB83C33}" type="datetimeFigureOut">
              <a:rPr lang="es-ES">
                <a:solidFill>
                  <a:prstClr val="black">
                    <a:tint val="75000"/>
                  </a:prstClr>
                </a:solidFill>
              </a:rPr>
              <a:pPr>
                <a:defRPr/>
              </a:pPr>
              <a:t>25/09/2016</a:t>
            </a:fld>
            <a:endParaRPr lang="es-ES" dirty="0">
              <a:solidFill>
                <a:prstClr val="black">
                  <a:tint val="75000"/>
                </a:prstClr>
              </a:solidFill>
            </a:endParaRPr>
          </a:p>
        </p:txBody>
      </p:sp>
      <p:sp>
        <p:nvSpPr>
          <p:cNvPr id="6" name="4 Marcador de pie de página"/>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7" name="5 Marcador de número de diapositiva"/>
          <p:cNvSpPr>
            <a:spLocks noGrp="1"/>
          </p:cNvSpPr>
          <p:nvPr>
            <p:ph type="sldNum" sz="quarter" idx="12"/>
          </p:nvPr>
        </p:nvSpPr>
        <p:spPr/>
        <p:txBody>
          <a:bodyPr/>
          <a:lstStyle>
            <a:lvl1pPr>
              <a:defRPr/>
            </a:lvl1pPr>
          </a:lstStyle>
          <a:p>
            <a:pPr>
              <a:defRPr/>
            </a:pPr>
            <a:fld id="{C4EA58F0-DE21-46B0-A3AC-C1A0148FE7E9}" type="slidenum">
              <a:rPr lang="es-ES" altLang="es-ES"/>
              <a:pPr>
                <a:defRPr/>
              </a:pPr>
              <a:t>‹Nº›</a:t>
            </a:fld>
            <a:endParaRPr lang="es-ES" altLang="es-ES"/>
          </a:p>
        </p:txBody>
      </p:sp>
    </p:spTree>
    <p:extLst>
      <p:ext uri="{BB962C8B-B14F-4D97-AF65-F5344CB8AC3E}">
        <p14:creationId xmlns:p14="http://schemas.microsoft.com/office/powerpoint/2010/main" val="380327951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E450808F-C636-4FAF-97CB-77F436F80064}" type="datetimeFigureOut">
              <a:rPr lang="es-ES">
                <a:solidFill>
                  <a:prstClr val="black">
                    <a:tint val="75000"/>
                  </a:prstClr>
                </a:solidFill>
              </a:rPr>
              <a:pPr>
                <a:defRPr/>
              </a:pPr>
              <a:t>25/09/2016</a:t>
            </a:fld>
            <a:endParaRPr lang="es-ES" dirty="0">
              <a:solidFill>
                <a:prstClr val="black">
                  <a:tint val="75000"/>
                </a:prstClr>
              </a:solidFill>
            </a:endParaRPr>
          </a:p>
        </p:txBody>
      </p:sp>
      <p:sp>
        <p:nvSpPr>
          <p:cNvPr id="5" name="4 Marcador de pie de página"/>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lvl1pPr>
              <a:defRPr/>
            </a:lvl1pPr>
          </a:lstStyle>
          <a:p>
            <a:pPr>
              <a:defRPr/>
            </a:pPr>
            <a:fld id="{3EBC4E2E-95D7-49C1-8668-710D636B27A1}" type="slidenum">
              <a:rPr lang="es-ES" altLang="es-ES"/>
              <a:pPr>
                <a:defRPr/>
              </a:pPr>
              <a:t>‹Nº›</a:t>
            </a:fld>
            <a:endParaRPr lang="es-ES" altLang="es-ES"/>
          </a:p>
        </p:txBody>
      </p:sp>
    </p:spTree>
    <p:extLst>
      <p:ext uri="{BB962C8B-B14F-4D97-AF65-F5344CB8AC3E}">
        <p14:creationId xmlns:p14="http://schemas.microsoft.com/office/powerpoint/2010/main" val="288209137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39200" y="274639"/>
            <a:ext cx="27432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609600" y="274639"/>
            <a:ext cx="80264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04B97825-0818-43E0-A2DC-93FA9730730F}" type="datetimeFigureOut">
              <a:rPr lang="es-ES">
                <a:solidFill>
                  <a:prstClr val="black">
                    <a:tint val="75000"/>
                  </a:prstClr>
                </a:solidFill>
              </a:rPr>
              <a:pPr>
                <a:defRPr/>
              </a:pPr>
              <a:t>25/09/2016</a:t>
            </a:fld>
            <a:endParaRPr lang="es-ES" dirty="0">
              <a:solidFill>
                <a:prstClr val="black">
                  <a:tint val="75000"/>
                </a:prstClr>
              </a:solidFill>
            </a:endParaRPr>
          </a:p>
        </p:txBody>
      </p:sp>
      <p:sp>
        <p:nvSpPr>
          <p:cNvPr id="5" name="4 Marcador de pie de página"/>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lvl1pPr>
              <a:defRPr/>
            </a:lvl1pPr>
          </a:lstStyle>
          <a:p>
            <a:pPr>
              <a:defRPr/>
            </a:pPr>
            <a:fld id="{80D49804-6DB5-4F6D-997E-4B21C9FDB063}" type="slidenum">
              <a:rPr lang="es-ES" altLang="es-ES"/>
              <a:pPr>
                <a:defRPr/>
              </a:pPr>
              <a:t>‹Nº›</a:t>
            </a:fld>
            <a:endParaRPr lang="es-ES" altLang="es-ES"/>
          </a:p>
        </p:txBody>
      </p:sp>
    </p:spTree>
    <p:extLst>
      <p:ext uri="{BB962C8B-B14F-4D97-AF65-F5344CB8AC3E}">
        <p14:creationId xmlns:p14="http://schemas.microsoft.com/office/powerpoint/2010/main" val="287524272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914400" y="2130426"/>
            <a:ext cx="103632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lvl1pPr>
              <a:defRPr/>
            </a:lvl1pPr>
          </a:lstStyle>
          <a:p>
            <a:pPr>
              <a:defRPr/>
            </a:pPr>
            <a:fld id="{75792554-2ED4-430D-B95D-AFA524D8FDFE}" type="datetimeFigureOut">
              <a:rPr lang="es-ES">
                <a:solidFill>
                  <a:prstClr val="black">
                    <a:tint val="75000"/>
                  </a:prstClr>
                </a:solidFill>
              </a:rPr>
              <a:pPr>
                <a:defRPr/>
              </a:pPr>
              <a:t>25/09/2016</a:t>
            </a:fld>
            <a:endParaRPr lang="es-ES" dirty="0">
              <a:solidFill>
                <a:prstClr val="black">
                  <a:tint val="75000"/>
                </a:prstClr>
              </a:solidFill>
            </a:endParaRPr>
          </a:p>
        </p:txBody>
      </p:sp>
      <p:sp>
        <p:nvSpPr>
          <p:cNvPr id="5" name="4 Marcador de pie de página"/>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lvl1pPr>
              <a:defRPr/>
            </a:lvl1pPr>
          </a:lstStyle>
          <a:p>
            <a:pPr>
              <a:defRPr/>
            </a:pPr>
            <a:fld id="{0A8A0C54-60A0-4885-8E78-F3DC6BEF3A86}" type="slidenum">
              <a:rPr lang="es-ES" altLang="es-ES"/>
              <a:pPr>
                <a:defRPr/>
              </a:pPr>
              <a:t>‹Nº›</a:t>
            </a:fld>
            <a:endParaRPr lang="es-ES" altLang="es-ES"/>
          </a:p>
        </p:txBody>
      </p:sp>
    </p:spTree>
    <p:extLst>
      <p:ext uri="{BB962C8B-B14F-4D97-AF65-F5344CB8AC3E}">
        <p14:creationId xmlns:p14="http://schemas.microsoft.com/office/powerpoint/2010/main" val="26606310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S"/>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6CA31A57-C484-459B-8581-A2FEA6AE413D}" type="datetimeFigureOut">
              <a:rPr lang="es-ES" smtClean="0"/>
              <a:t>25/09/2016</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0D899298-38A5-4544-9CDF-48CA1953DA55}" type="slidenum">
              <a:rPr lang="es-ES" smtClean="0"/>
              <a:t>‹Nº›</a:t>
            </a:fld>
            <a:endParaRPr lang="es-ES"/>
          </a:p>
        </p:txBody>
      </p:sp>
    </p:spTree>
    <p:extLst>
      <p:ext uri="{BB962C8B-B14F-4D97-AF65-F5344CB8AC3E}">
        <p14:creationId xmlns:p14="http://schemas.microsoft.com/office/powerpoint/2010/main" val="365686339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33074B01-98F7-4986-9830-7E514F4CF261}" type="datetimeFigureOut">
              <a:rPr lang="es-ES">
                <a:solidFill>
                  <a:prstClr val="black">
                    <a:tint val="75000"/>
                  </a:prstClr>
                </a:solidFill>
              </a:rPr>
              <a:pPr>
                <a:defRPr/>
              </a:pPr>
              <a:t>25/09/2016</a:t>
            </a:fld>
            <a:endParaRPr lang="es-ES" dirty="0">
              <a:solidFill>
                <a:prstClr val="black">
                  <a:tint val="75000"/>
                </a:prstClr>
              </a:solidFill>
            </a:endParaRPr>
          </a:p>
        </p:txBody>
      </p:sp>
      <p:sp>
        <p:nvSpPr>
          <p:cNvPr id="5" name="4 Marcador de pie de página"/>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lvl1pPr>
              <a:defRPr/>
            </a:lvl1pPr>
          </a:lstStyle>
          <a:p>
            <a:pPr>
              <a:defRPr/>
            </a:pPr>
            <a:fld id="{3494D722-240B-4C02-A198-B60413D21792}" type="slidenum">
              <a:rPr lang="es-ES" altLang="es-ES"/>
              <a:pPr>
                <a:defRPr/>
              </a:pPr>
              <a:t>‹Nº›</a:t>
            </a:fld>
            <a:endParaRPr lang="es-ES" altLang="es-ES"/>
          </a:p>
        </p:txBody>
      </p:sp>
    </p:spTree>
    <p:extLst>
      <p:ext uri="{BB962C8B-B14F-4D97-AF65-F5344CB8AC3E}">
        <p14:creationId xmlns:p14="http://schemas.microsoft.com/office/powerpoint/2010/main" val="139918865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4406901"/>
            <a:ext cx="103632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7FDE4337-745E-44EE-ACA9-5559DA8C1AFD}" type="datetimeFigureOut">
              <a:rPr lang="es-ES">
                <a:solidFill>
                  <a:prstClr val="black">
                    <a:tint val="75000"/>
                  </a:prstClr>
                </a:solidFill>
              </a:rPr>
              <a:pPr>
                <a:defRPr/>
              </a:pPr>
              <a:t>25/09/2016</a:t>
            </a:fld>
            <a:endParaRPr lang="es-ES" dirty="0">
              <a:solidFill>
                <a:prstClr val="black">
                  <a:tint val="75000"/>
                </a:prstClr>
              </a:solidFill>
            </a:endParaRPr>
          </a:p>
        </p:txBody>
      </p:sp>
      <p:sp>
        <p:nvSpPr>
          <p:cNvPr id="5" name="4 Marcador de pie de página"/>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lvl1pPr>
              <a:defRPr/>
            </a:lvl1pPr>
          </a:lstStyle>
          <a:p>
            <a:pPr>
              <a:defRPr/>
            </a:pPr>
            <a:fld id="{A7E27FC7-A272-4220-9B23-2AFA147AD268}" type="slidenum">
              <a:rPr lang="es-ES" altLang="es-ES"/>
              <a:pPr>
                <a:defRPr/>
              </a:pPr>
              <a:t>‹Nº›</a:t>
            </a:fld>
            <a:endParaRPr lang="es-ES" altLang="es-ES"/>
          </a:p>
        </p:txBody>
      </p:sp>
    </p:spTree>
    <p:extLst>
      <p:ext uri="{BB962C8B-B14F-4D97-AF65-F5344CB8AC3E}">
        <p14:creationId xmlns:p14="http://schemas.microsoft.com/office/powerpoint/2010/main" val="152008264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3 Marcador de fecha"/>
          <p:cNvSpPr>
            <a:spLocks noGrp="1"/>
          </p:cNvSpPr>
          <p:nvPr>
            <p:ph type="dt" sz="half" idx="10"/>
          </p:nvPr>
        </p:nvSpPr>
        <p:spPr/>
        <p:txBody>
          <a:bodyPr/>
          <a:lstStyle>
            <a:lvl1pPr>
              <a:defRPr/>
            </a:lvl1pPr>
          </a:lstStyle>
          <a:p>
            <a:pPr>
              <a:defRPr/>
            </a:pPr>
            <a:fld id="{3F579A1D-60CE-461F-8AD0-455F8AD455AA}" type="datetimeFigureOut">
              <a:rPr lang="es-ES">
                <a:solidFill>
                  <a:prstClr val="black">
                    <a:tint val="75000"/>
                  </a:prstClr>
                </a:solidFill>
              </a:rPr>
              <a:pPr>
                <a:defRPr/>
              </a:pPr>
              <a:t>25/09/2016</a:t>
            </a:fld>
            <a:endParaRPr lang="es-ES" dirty="0">
              <a:solidFill>
                <a:prstClr val="black">
                  <a:tint val="75000"/>
                </a:prstClr>
              </a:solidFill>
            </a:endParaRPr>
          </a:p>
        </p:txBody>
      </p:sp>
      <p:sp>
        <p:nvSpPr>
          <p:cNvPr id="6" name="4 Marcador de pie de página"/>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7" name="5 Marcador de número de diapositiva"/>
          <p:cNvSpPr>
            <a:spLocks noGrp="1"/>
          </p:cNvSpPr>
          <p:nvPr>
            <p:ph type="sldNum" sz="quarter" idx="12"/>
          </p:nvPr>
        </p:nvSpPr>
        <p:spPr/>
        <p:txBody>
          <a:bodyPr/>
          <a:lstStyle>
            <a:lvl1pPr>
              <a:defRPr/>
            </a:lvl1pPr>
          </a:lstStyle>
          <a:p>
            <a:pPr>
              <a:defRPr/>
            </a:pPr>
            <a:fld id="{EEBA007A-EEF8-413A-BF24-657F6E5CF318}" type="slidenum">
              <a:rPr lang="es-ES" altLang="es-ES"/>
              <a:pPr>
                <a:defRPr/>
              </a:pPr>
              <a:t>‹Nº›</a:t>
            </a:fld>
            <a:endParaRPr lang="es-ES" altLang="es-ES"/>
          </a:p>
        </p:txBody>
      </p:sp>
    </p:spTree>
    <p:extLst>
      <p:ext uri="{BB962C8B-B14F-4D97-AF65-F5344CB8AC3E}">
        <p14:creationId xmlns:p14="http://schemas.microsoft.com/office/powerpoint/2010/main" val="79557679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3 Marcador de fecha"/>
          <p:cNvSpPr>
            <a:spLocks noGrp="1"/>
          </p:cNvSpPr>
          <p:nvPr>
            <p:ph type="dt" sz="half" idx="10"/>
          </p:nvPr>
        </p:nvSpPr>
        <p:spPr/>
        <p:txBody>
          <a:bodyPr/>
          <a:lstStyle>
            <a:lvl1pPr>
              <a:defRPr/>
            </a:lvl1pPr>
          </a:lstStyle>
          <a:p>
            <a:pPr>
              <a:defRPr/>
            </a:pPr>
            <a:fld id="{F8F7DF3E-A9C9-4BC1-9700-4207CF09E2CE}" type="datetimeFigureOut">
              <a:rPr lang="es-ES">
                <a:solidFill>
                  <a:prstClr val="black">
                    <a:tint val="75000"/>
                  </a:prstClr>
                </a:solidFill>
              </a:rPr>
              <a:pPr>
                <a:defRPr/>
              </a:pPr>
              <a:t>25/09/2016</a:t>
            </a:fld>
            <a:endParaRPr lang="es-ES" dirty="0">
              <a:solidFill>
                <a:prstClr val="black">
                  <a:tint val="75000"/>
                </a:prstClr>
              </a:solidFill>
            </a:endParaRPr>
          </a:p>
        </p:txBody>
      </p:sp>
      <p:sp>
        <p:nvSpPr>
          <p:cNvPr id="8" name="4 Marcador de pie de página"/>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9" name="5 Marcador de número de diapositiva"/>
          <p:cNvSpPr>
            <a:spLocks noGrp="1"/>
          </p:cNvSpPr>
          <p:nvPr>
            <p:ph type="sldNum" sz="quarter" idx="12"/>
          </p:nvPr>
        </p:nvSpPr>
        <p:spPr/>
        <p:txBody>
          <a:bodyPr/>
          <a:lstStyle>
            <a:lvl1pPr>
              <a:defRPr/>
            </a:lvl1pPr>
          </a:lstStyle>
          <a:p>
            <a:pPr>
              <a:defRPr/>
            </a:pPr>
            <a:fld id="{E6D456A3-E29B-433D-8C1D-A80E6F22E9D3}" type="slidenum">
              <a:rPr lang="es-ES" altLang="es-ES"/>
              <a:pPr>
                <a:defRPr/>
              </a:pPr>
              <a:t>‹Nº›</a:t>
            </a:fld>
            <a:endParaRPr lang="es-ES" altLang="es-ES"/>
          </a:p>
        </p:txBody>
      </p:sp>
    </p:spTree>
    <p:extLst>
      <p:ext uri="{BB962C8B-B14F-4D97-AF65-F5344CB8AC3E}">
        <p14:creationId xmlns:p14="http://schemas.microsoft.com/office/powerpoint/2010/main" val="383655580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3 Marcador de fecha"/>
          <p:cNvSpPr>
            <a:spLocks noGrp="1"/>
          </p:cNvSpPr>
          <p:nvPr>
            <p:ph type="dt" sz="half" idx="10"/>
          </p:nvPr>
        </p:nvSpPr>
        <p:spPr/>
        <p:txBody>
          <a:bodyPr/>
          <a:lstStyle>
            <a:lvl1pPr>
              <a:defRPr/>
            </a:lvl1pPr>
          </a:lstStyle>
          <a:p>
            <a:pPr>
              <a:defRPr/>
            </a:pPr>
            <a:fld id="{46F01E97-C19A-4A4E-9F62-B80A58F3AD22}" type="datetimeFigureOut">
              <a:rPr lang="es-ES">
                <a:solidFill>
                  <a:prstClr val="black">
                    <a:tint val="75000"/>
                  </a:prstClr>
                </a:solidFill>
              </a:rPr>
              <a:pPr>
                <a:defRPr/>
              </a:pPr>
              <a:t>25/09/2016</a:t>
            </a:fld>
            <a:endParaRPr lang="es-ES" dirty="0">
              <a:solidFill>
                <a:prstClr val="black">
                  <a:tint val="75000"/>
                </a:prstClr>
              </a:solidFill>
            </a:endParaRPr>
          </a:p>
        </p:txBody>
      </p:sp>
      <p:sp>
        <p:nvSpPr>
          <p:cNvPr id="4" name="4 Marcador de pie de página"/>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5" name="5 Marcador de número de diapositiva"/>
          <p:cNvSpPr>
            <a:spLocks noGrp="1"/>
          </p:cNvSpPr>
          <p:nvPr>
            <p:ph type="sldNum" sz="quarter" idx="12"/>
          </p:nvPr>
        </p:nvSpPr>
        <p:spPr/>
        <p:txBody>
          <a:bodyPr/>
          <a:lstStyle>
            <a:lvl1pPr>
              <a:defRPr/>
            </a:lvl1pPr>
          </a:lstStyle>
          <a:p>
            <a:pPr>
              <a:defRPr/>
            </a:pPr>
            <a:fld id="{8E38C759-1065-4FEE-A9F8-0D4ACE1F6772}" type="slidenum">
              <a:rPr lang="es-ES" altLang="es-ES"/>
              <a:pPr>
                <a:defRPr/>
              </a:pPr>
              <a:t>‹Nº›</a:t>
            </a:fld>
            <a:endParaRPr lang="es-ES" altLang="es-ES"/>
          </a:p>
        </p:txBody>
      </p:sp>
    </p:spTree>
    <p:extLst>
      <p:ext uri="{BB962C8B-B14F-4D97-AF65-F5344CB8AC3E}">
        <p14:creationId xmlns:p14="http://schemas.microsoft.com/office/powerpoint/2010/main" val="267522389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E4DF82DE-AF70-4904-A965-28A66A49CD25}" type="datetimeFigureOut">
              <a:rPr lang="es-ES">
                <a:solidFill>
                  <a:prstClr val="black">
                    <a:tint val="75000"/>
                  </a:prstClr>
                </a:solidFill>
              </a:rPr>
              <a:pPr>
                <a:defRPr/>
              </a:pPr>
              <a:t>25/09/2016</a:t>
            </a:fld>
            <a:endParaRPr lang="es-ES" dirty="0">
              <a:solidFill>
                <a:prstClr val="black">
                  <a:tint val="75000"/>
                </a:prstClr>
              </a:solidFill>
            </a:endParaRPr>
          </a:p>
        </p:txBody>
      </p:sp>
      <p:sp>
        <p:nvSpPr>
          <p:cNvPr id="3" name="4 Marcador de pie de página"/>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4" name="5 Marcador de número de diapositiva"/>
          <p:cNvSpPr>
            <a:spLocks noGrp="1"/>
          </p:cNvSpPr>
          <p:nvPr>
            <p:ph type="sldNum" sz="quarter" idx="12"/>
          </p:nvPr>
        </p:nvSpPr>
        <p:spPr/>
        <p:txBody>
          <a:bodyPr/>
          <a:lstStyle>
            <a:lvl1pPr>
              <a:defRPr/>
            </a:lvl1pPr>
          </a:lstStyle>
          <a:p>
            <a:pPr>
              <a:defRPr/>
            </a:pPr>
            <a:fld id="{5AFB98F4-07EA-477E-AD45-AAF17B1DD5F6}" type="slidenum">
              <a:rPr lang="es-ES" altLang="es-ES"/>
              <a:pPr>
                <a:defRPr/>
              </a:pPr>
              <a:t>‹Nº›</a:t>
            </a:fld>
            <a:endParaRPr lang="es-ES" altLang="es-ES"/>
          </a:p>
        </p:txBody>
      </p:sp>
    </p:spTree>
    <p:extLst>
      <p:ext uri="{BB962C8B-B14F-4D97-AF65-F5344CB8AC3E}">
        <p14:creationId xmlns:p14="http://schemas.microsoft.com/office/powerpoint/2010/main" val="292379144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1" y="273050"/>
            <a:ext cx="4011084"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FC9F6011-3136-4928-BD59-3D82CD43F97B}" type="datetimeFigureOut">
              <a:rPr lang="es-ES">
                <a:solidFill>
                  <a:prstClr val="black">
                    <a:tint val="75000"/>
                  </a:prstClr>
                </a:solidFill>
              </a:rPr>
              <a:pPr>
                <a:defRPr/>
              </a:pPr>
              <a:t>25/09/2016</a:t>
            </a:fld>
            <a:endParaRPr lang="es-ES" dirty="0">
              <a:solidFill>
                <a:prstClr val="black">
                  <a:tint val="75000"/>
                </a:prstClr>
              </a:solidFill>
            </a:endParaRPr>
          </a:p>
        </p:txBody>
      </p:sp>
      <p:sp>
        <p:nvSpPr>
          <p:cNvPr id="6" name="4 Marcador de pie de página"/>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7" name="5 Marcador de número de diapositiva"/>
          <p:cNvSpPr>
            <a:spLocks noGrp="1"/>
          </p:cNvSpPr>
          <p:nvPr>
            <p:ph type="sldNum" sz="quarter" idx="12"/>
          </p:nvPr>
        </p:nvSpPr>
        <p:spPr/>
        <p:txBody>
          <a:bodyPr/>
          <a:lstStyle>
            <a:lvl1pPr>
              <a:defRPr/>
            </a:lvl1pPr>
          </a:lstStyle>
          <a:p>
            <a:pPr>
              <a:defRPr/>
            </a:pPr>
            <a:fld id="{F7EE5344-196F-4FDA-BFE4-DFC988D4A7C8}" type="slidenum">
              <a:rPr lang="es-ES" altLang="es-ES"/>
              <a:pPr>
                <a:defRPr/>
              </a:pPr>
              <a:t>‹Nº›</a:t>
            </a:fld>
            <a:endParaRPr lang="es-ES" altLang="es-ES"/>
          </a:p>
        </p:txBody>
      </p:sp>
    </p:spTree>
    <p:extLst>
      <p:ext uri="{BB962C8B-B14F-4D97-AF65-F5344CB8AC3E}">
        <p14:creationId xmlns:p14="http://schemas.microsoft.com/office/powerpoint/2010/main" val="240924149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dirty="0"/>
          </a:p>
        </p:txBody>
      </p:sp>
      <p:sp>
        <p:nvSpPr>
          <p:cNvPr id="4" name="3 Marcador de texto"/>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94B30A2B-83B4-490E-B78A-38024DB83C33}" type="datetimeFigureOut">
              <a:rPr lang="es-ES">
                <a:solidFill>
                  <a:prstClr val="black">
                    <a:tint val="75000"/>
                  </a:prstClr>
                </a:solidFill>
              </a:rPr>
              <a:pPr>
                <a:defRPr/>
              </a:pPr>
              <a:t>25/09/2016</a:t>
            </a:fld>
            <a:endParaRPr lang="es-ES" dirty="0">
              <a:solidFill>
                <a:prstClr val="black">
                  <a:tint val="75000"/>
                </a:prstClr>
              </a:solidFill>
            </a:endParaRPr>
          </a:p>
        </p:txBody>
      </p:sp>
      <p:sp>
        <p:nvSpPr>
          <p:cNvPr id="6" name="4 Marcador de pie de página"/>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7" name="5 Marcador de número de diapositiva"/>
          <p:cNvSpPr>
            <a:spLocks noGrp="1"/>
          </p:cNvSpPr>
          <p:nvPr>
            <p:ph type="sldNum" sz="quarter" idx="12"/>
          </p:nvPr>
        </p:nvSpPr>
        <p:spPr/>
        <p:txBody>
          <a:bodyPr/>
          <a:lstStyle>
            <a:lvl1pPr>
              <a:defRPr/>
            </a:lvl1pPr>
          </a:lstStyle>
          <a:p>
            <a:pPr>
              <a:defRPr/>
            </a:pPr>
            <a:fld id="{C4EA58F0-DE21-46B0-A3AC-C1A0148FE7E9}" type="slidenum">
              <a:rPr lang="es-ES" altLang="es-ES"/>
              <a:pPr>
                <a:defRPr/>
              </a:pPr>
              <a:t>‹Nº›</a:t>
            </a:fld>
            <a:endParaRPr lang="es-ES" altLang="es-ES"/>
          </a:p>
        </p:txBody>
      </p:sp>
    </p:spTree>
    <p:extLst>
      <p:ext uri="{BB962C8B-B14F-4D97-AF65-F5344CB8AC3E}">
        <p14:creationId xmlns:p14="http://schemas.microsoft.com/office/powerpoint/2010/main" val="41439813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E450808F-C636-4FAF-97CB-77F436F80064}" type="datetimeFigureOut">
              <a:rPr lang="es-ES">
                <a:solidFill>
                  <a:prstClr val="black">
                    <a:tint val="75000"/>
                  </a:prstClr>
                </a:solidFill>
              </a:rPr>
              <a:pPr>
                <a:defRPr/>
              </a:pPr>
              <a:t>25/09/2016</a:t>
            </a:fld>
            <a:endParaRPr lang="es-ES" dirty="0">
              <a:solidFill>
                <a:prstClr val="black">
                  <a:tint val="75000"/>
                </a:prstClr>
              </a:solidFill>
            </a:endParaRPr>
          </a:p>
        </p:txBody>
      </p:sp>
      <p:sp>
        <p:nvSpPr>
          <p:cNvPr id="5" name="4 Marcador de pie de página"/>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lvl1pPr>
              <a:defRPr/>
            </a:lvl1pPr>
          </a:lstStyle>
          <a:p>
            <a:pPr>
              <a:defRPr/>
            </a:pPr>
            <a:fld id="{3EBC4E2E-95D7-49C1-8668-710D636B27A1}" type="slidenum">
              <a:rPr lang="es-ES" altLang="es-ES"/>
              <a:pPr>
                <a:defRPr/>
              </a:pPr>
              <a:t>‹Nº›</a:t>
            </a:fld>
            <a:endParaRPr lang="es-ES" altLang="es-ES"/>
          </a:p>
        </p:txBody>
      </p:sp>
    </p:spTree>
    <p:extLst>
      <p:ext uri="{BB962C8B-B14F-4D97-AF65-F5344CB8AC3E}">
        <p14:creationId xmlns:p14="http://schemas.microsoft.com/office/powerpoint/2010/main" val="142607828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39200" y="274639"/>
            <a:ext cx="27432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609600" y="274639"/>
            <a:ext cx="80264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04B97825-0818-43E0-A2DC-93FA9730730F}" type="datetimeFigureOut">
              <a:rPr lang="es-ES">
                <a:solidFill>
                  <a:prstClr val="black">
                    <a:tint val="75000"/>
                  </a:prstClr>
                </a:solidFill>
              </a:rPr>
              <a:pPr>
                <a:defRPr/>
              </a:pPr>
              <a:t>25/09/2016</a:t>
            </a:fld>
            <a:endParaRPr lang="es-ES" dirty="0">
              <a:solidFill>
                <a:prstClr val="black">
                  <a:tint val="75000"/>
                </a:prstClr>
              </a:solidFill>
            </a:endParaRPr>
          </a:p>
        </p:txBody>
      </p:sp>
      <p:sp>
        <p:nvSpPr>
          <p:cNvPr id="5" name="4 Marcador de pie de página"/>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lvl1pPr>
              <a:defRPr/>
            </a:lvl1pPr>
          </a:lstStyle>
          <a:p>
            <a:pPr>
              <a:defRPr/>
            </a:pPr>
            <a:fld id="{80D49804-6DB5-4F6D-997E-4B21C9FDB063}" type="slidenum">
              <a:rPr lang="es-ES" altLang="es-ES"/>
              <a:pPr>
                <a:defRPr/>
              </a:pPr>
              <a:t>‹Nº›</a:t>
            </a:fld>
            <a:endParaRPr lang="es-ES" altLang="es-ES"/>
          </a:p>
        </p:txBody>
      </p:sp>
    </p:spTree>
    <p:extLst>
      <p:ext uri="{BB962C8B-B14F-4D97-AF65-F5344CB8AC3E}">
        <p14:creationId xmlns:p14="http://schemas.microsoft.com/office/powerpoint/2010/main" val="26193276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A31A57-C484-459B-8581-A2FEA6AE413D}" type="datetimeFigureOut">
              <a:rPr lang="es-ES" smtClean="0"/>
              <a:t>25/09/2016</a:t>
            </a:fld>
            <a:endParaRPr lang="es-E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899298-38A5-4544-9CDF-48CA1953DA55}" type="slidenum">
              <a:rPr lang="es-ES" smtClean="0"/>
              <a:t>‹Nº›</a:t>
            </a:fld>
            <a:endParaRPr lang="es-ES"/>
          </a:p>
        </p:txBody>
      </p:sp>
    </p:spTree>
    <p:extLst>
      <p:ext uri="{BB962C8B-B14F-4D97-AF65-F5344CB8AC3E}">
        <p14:creationId xmlns:p14="http://schemas.microsoft.com/office/powerpoint/2010/main" val="8474301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39764A-6D45-4983-9345-0228DF96C861}" type="datetimeFigureOut">
              <a:rPr lang="es-ES" smtClean="0">
                <a:solidFill>
                  <a:prstClr val="black">
                    <a:tint val="75000"/>
                  </a:prstClr>
                </a:solidFill>
              </a:rPr>
              <a:pPr/>
              <a:t>25/09/2016</a:t>
            </a:fld>
            <a:endParaRPr lang="es-ES">
              <a:solidFill>
                <a:prstClr val="black">
                  <a:tint val="75000"/>
                </a:prstClr>
              </a:solidFill>
            </a:endParaRPr>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solidFill>
                <a:prstClr val="black">
                  <a:tint val="75000"/>
                </a:prstClr>
              </a:solidFill>
            </a:endParaRPr>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C1E729-5E02-4435-B6C0-E76F779E370C}"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7159006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1 Marcador de título"/>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es-ES" smtClean="0"/>
              <a:t>Haga clic para modificar el estilo de título del patrón</a:t>
            </a:r>
          </a:p>
        </p:txBody>
      </p:sp>
      <p:sp>
        <p:nvSpPr>
          <p:cNvPr id="1027" name="2 Marcador de texto"/>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ES" smtClean="0"/>
              <a:t>Haga clic para modificar el estilo de texto del patrón</a:t>
            </a:r>
          </a:p>
          <a:p>
            <a:pPr lvl="1"/>
            <a:r>
              <a:rPr lang="es-ES" altLang="es-ES" smtClean="0"/>
              <a:t>Segundo nivel</a:t>
            </a:r>
          </a:p>
          <a:p>
            <a:pPr lvl="2"/>
            <a:r>
              <a:rPr lang="es-ES" altLang="es-ES" smtClean="0"/>
              <a:t>Tercer nivel</a:t>
            </a:r>
          </a:p>
          <a:p>
            <a:pPr lvl="3"/>
            <a:r>
              <a:rPr lang="es-ES" altLang="es-ES" smtClean="0"/>
              <a:t>Cuarto nivel</a:t>
            </a:r>
          </a:p>
          <a:p>
            <a:pPr lvl="4"/>
            <a:r>
              <a:rPr lang="es-ES" altLang="es-ES" smtClean="0"/>
              <a:t>Quinto nivel</a:t>
            </a:r>
          </a:p>
        </p:txBody>
      </p:sp>
      <p:sp>
        <p:nvSpPr>
          <p:cNvPr id="4" name="3 Marcador de fecha"/>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11403ABB-6765-40E6-8677-4F74CFDFB840}" type="datetimeFigureOut">
              <a:rPr lang="es-ES">
                <a:solidFill>
                  <a:prstClr val="black">
                    <a:tint val="75000"/>
                  </a:prstClr>
                </a:solidFill>
              </a:rPr>
              <a:pPr>
                <a:defRPr/>
              </a:pPr>
              <a:t>25/09/2016</a:t>
            </a:fld>
            <a:endParaRPr lang="es-ES" dirty="0">
              <a:solidFill>
                <a:prstClr val="black">
                  <a:tint val="75000"/>
                </a:prstClr>
              </a:solidFill>
            </a:endParaRPr>
          </a:p>
        </p:txBody>
      </p:sp>
      <p:sp>
        <p:nvSpPr>
          <p:cNvPr id="5" name="4 Marcador de pie de página"/>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s-ES">
              <a:solidFill>
                <a:prstClr val="black">
                  <a:tint val="75000"/>
                </a:prstClr>
              </a:solidFill>
            </a:endParaRPr>
          </a:p>
        </p:txBody>
      </p:sp>
      <p:sp>
        <p:nvSpPr>
          <p:cNvPr id="6" name="5 Marcador de número de diapositiva"/>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fontAlgn="base">
              <a:spcBef>
                <a:spcPct val="0"/>
              </a:spcBef>
              <a:spcAft>
                <a:spcPct val="0"/>
              </a:spcAft>
              <a:defRPr/>
            </a:pPr>
            <a:fld id="{187F9F2E-F671-4404-9693-477E01BE5E23}" type="slidenum">
              <a:rPr lang="es-ES" altLang="es-ES"/>
              <a:pPr fontAlgn="base">
                <a:spcBef>
                  <a:spcPct val="0"/>
                </a:spcBef>
                <a:spcAft>
                  <a:spcPct val="0"/>
                </a:spcAft>
                <a:defRPr/>
              </a:pPr>
              <a:t>‹Nº›</a:t>
            </a:fld>
            <a:endParaRPr lang="es-ES" altLang="es-ES"/>
          </a:p>
        </p:txBody>
      </p:sp>
    </p:spTree>
    <p:extLst>
      <p:ext uri="{BB962C8B-B14F-4D97-AF65-F5344CB8AC3E}">
        <p14:creationId xmlns:p14="http://schemas.microsoft.com/office/powerpoint/2010/main" val="225527363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1 Marcador de título"/>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es-ES" smtClean="0"/>
              <a:t>Haga clic para modificar el estilo de título del patrón</a:t>
            </a:r>
          </a:p>
        </p:txBody>
      </p:sp>
      <p:sp>
        <p:nvSpPr>
          <p:cNvPr id="1027" name="2 Marcador de texto"/>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ES" smtClean="0"/>
              <a:t>Haga clic para modificar el estilo de texto del patrón</a:t>
            </a:r>
          </a:p>
          <a:p>
            <a:pPr lvl="1"/>
            <a:r>
              <a:rPr lang="es-ES" altLang="es-ES" smtClean="0"/>
              <a:t>Segundo nivel</a:t>
            </a:r>
          </a:p>
          <a:p>
            <a:pPr lvl="2"/>
            <a:r>
              <a:rPr lang="es-ES" altLang="es-ES" smtClean="0"/>
              <a:t>Tercer nivel</a:t>
            </a:r>
          </a:p>
          <a:p>
            <a:pPr lvl="3"/>
            <a:r>
              <a:rPr lang="es-ES" altLang="es-ES" smtClean="0"/>
              <a:t>Cuarto nivel</a:t>
            </a:r>
          </a:p>
          <a:p>
            <a:pPr lvl="4"/>
            <a:r>
              <a:rPr lang="es-ES" altLang="es-ES" smtClean="0"/>
              <a:t>Quinto nivel</a:t>
            </a:r>
          </a:p>
        </p:txBody>
      </p:sp>
      <p:sp>
        <p:nvSpPr>
          <p:cNvPr id="4" name="3 Marcador de fecha"/>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11403ABB-6765-40E6-8677-4F74CFDFB840}" type="datetimeFigureOut">
              <a:rPr lang="es-ES">
                <a:solidFill>
                  <a:prstClr val="black">
                    <a:tint val="75000"/>
                  </a:prstClr>
                </a:solidFill>
              </a:rPr>
              <a:pPr>
                <a:defRPr/>
              </a:pPr>
              <a:t>25/09/2016</a:t>
            </a:fld>
            <a:endParaRPr lang="es-ES" dirty="0">
              <a:solidFill>
                <a:prstClr val="black">
                  <a:tint val="75000"/>
                </a:prstClr>
              </a:solidFill>
            </a:endParaRPr>
          </a:p>
        </p:txBody>
      </p:sp>
      <p:sp>
        <p:nvSpPr>
          <p:cNvPr id="5" name="4 Marcador de pie de página"/>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s-ES">
              <a:solidFill>
                <a:prstClr val="black">
                  <a:tint val="75000"/>
                </a:prstClr>
              </a:solidFill>
            </a:endParaRPr>
          </a:p>
        </p:txBody>
      </p:sp>
      <p:sp>
        <p:nvSpPr>
          <p:cNvPr id="6" name="5 Marcador de número de diapositiva"/>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fontAlgn="base">
              <a:spcBef>
                <a:spcPct val="0"/>
              </a:spcBef>
              <a:spcAft>
                <a:spcPct val="0"/>
              </a:spcAft>
              <a:defRPr/>
            </a:pPr>
            <a:fld id="{187F9F2E-F671-4404-9693-477E01BE5E23}" type="slidenum">
              <a:rPr lang="es-ES" altLang="es-ES"/>
              <a:pPr fontAlgn="base">
                <a:spcBef>
                  <a:spcPct val="0"/>
                </a:spcBef>
                <a:spcAft>
                  <a:spcPct val="0"/>
                </a:spcAft>
                <a:defRPr/>
              </a:pPr>
              <a:t>‹Nº›</a:t>
            </a:fld>
            <a:endParaRPr lang="es-ES" altLang="es-ES"/>
          </a:p>
        </p:txBody>
      </p:sp>
    </p:spTree>
    <p:extLst>
      <p:ext uri="{BB962C8B-B14F-4D97-AF65-F5344CB8AC3E}">
        <p14:creationId xmlns:p14="http://schemas.microsoft.com/office/powerpoint/2010/main" val="102239557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1 Marcador de título"/>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es-ES" smtClean="0"/>
              <a:t>Haga clic para modificar el estilo de título del patrón</a:t>
            </a:r>
          </a:p>
        </p:txBody>
      </p:sp>
      <p:sp>
        <p:nvSpPr>
          <p:cNvPr id="1027" name="2 Marcador de texto"/>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ES" smtClean="0"/>
              <a:t>Haga clic para modificar el estilo de texto del patrón</a:t>
            </a:r>
          </a:p>
          <a:p>
            <a:pPr lvl="1"/>
            <a:r>
              <a:rPr lang="es-ES" altLang="es-ES" smtClean="0"/>
              <a:t>Segundo nivel</a:t>
            </a:r>
          </a:p>
          <a:p>
            <a:pPr lvl="2"/>
            <a:r>
              <a:rPr lang="es-ES" altLang="es-ES" smtClean="0"/>
              <a:t>Tercer nivel</a:t>
            </a:r>
          </a:p>
          <a:p>
            <a:pPr lvl="3"/>
            <a:r>
              <a:rPr lang="es-ES" altLang="es-ES" smtClean="0"/>
              <a:t>Cuarto nivel</a:t>
            </a:r>
          </a:p>
          <a:p>
            <a:pPr lvl="4"/>
            <a:r>
              <a:rPr lang="es-ES" altLang="es-ES" smtClean="0"/>
              <a:t>Quinto nivel</a:t>
            </a:r>
          </a:p>
        </p:txBody>
      </p:sp>
      <p:sp>
        <p:nvSpPr>
          <p:cNvPr id="4" name="3 Marcador de fecha"/>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11403ABB-6765-40E6-8677-4F74CFDFB840}" type="datetimeFigureOut">
              <a:rPr lang="es-ES">
                <a:solidFill>
                  <a:prstClr val="black">
                    <a:tint val="75000"/>
                  </a:prstClr>
                </a:solidFill>
              </a:rPr>
              <a:pPr>
                <a:defRPr/>
              </a:pPr>
              <a:t>25/09/2016</a:t>
            </a:fld>
            <a:endParaRPr lang="es-ES" dirty="0">
              <a:solidFill>
                <a:prstClr val="black">
                  <a:tint val="75000"/>
                </a:prstClr>
              </a:solidFill>
            </a:endParaRPr>
          </a:p>
        </p:txBody>
      </p:sp>
      <p:sp>
        <p:nvSpPr>
          <p:cNvPr id="5" name="4 Marcador de pie de página"/>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s-ES">
              <a:solidFill>
                <a:prstClr val="black">
                  <a:tint val="75000"/>
                </a:prstClr>
              </a:solidFill>
            </a:endParaRPr>
          </a:p>
        </p:txBody>
      </p:sp>
      <p:sp>
        <p:nvSpPr>
          <p:cNvPr id="6" name="5 Marcador de número de diapositiva"/>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fontAlgn="base">
              <a:spcBef>
                <a:spcPct val="0"/>
              </a:spcBef>
              <a:spcAft>
                <a:spcPct val="0"/>
              </a:spcAft>
              <a:defRPr/>
            </a:pPr>
            <a:fld id="{187F9F2E-F671-4404-9693-477E01BE5E23}" type="slidenum">
              <a:rPr lang="es-ES" altLang="es-ES"/>
              <a:pPr fontAlgn="base">
                <a:spcBef>
                  <a:spcPct val="0"/>
                </a:spcBef>
                <a:spcAft>
                  <a:spcPct val="0"/>
                </a:spcAft>
                <a:defRPr/>
              </a:pPr>
              <a:t>‹Nº›</a:t>
            </a:fld>
            <a:endParaRPr lang="es-ES" altLang="es-ES"/>
          </a:p>
        </p:txBody>
      </p:sp>
    </p:spTree>
    <p:extLst>
      <p:ext uri="{BB962C8B-B14F-4D97-AF65-F5344CB8AC3E}">
        <p14:creationId xmlns:p14="http://schemas.microsoft.com/office/powerpoint/2010/main" val="228703232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1 Marcador de título"/>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es-ES" smtClean="0"/>
              <a:t>Haga clic para modificar el estilo de título del patrón</a:t>
            </a:r>
          </a:p>
        </p:txBody>
      </p:sp>
      <p:sp>
        <p:nvSpPr>
          <p:cNvPr id="1027" name="2 Marcador de texto"/>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ES" smtClean="0"/>
              <a:t>Haga clic para modificar el estilo de texto del patrón</a:t>
            </a:r>
          </a:p>
          <a:p>
            <a:pPr lvl="1"/>
            <a:r>
              <a:rPr lang="es-ES" altLang="es-ES" smtClean="0"/>
              <a:t>Segundo nivel</a:t>
            </a:r>
          </a:p>
          <a:p>
            <a:pPr lvl="2"/>
            <a:r>
              <a:rPr lang="es-ES" altLang="es-ES" smtClean="0"/>
              <a:t>Tercer nivel</a:t>
            </a:r>
          </a:p>
          <a:p>
            <a:pPr lvl="3"/>
            <a:r>
              <a:rPr lang="es-ES" altLang="es-ES" smtClean="0"/>
              <a:t>Cuarto nivel</a:t>
            </a:r>
          </a:p>
          <a:p>
            <a:pPr lvl="4"/>
            <a:r>
              <a:rPr lang="es-ES" altLang="es-ES" smtClean="0"/>
              <a:t>Quinto nivel</a:t>
            </a:r>
          </a:p>
        </p:txBody>
      </p:sp>
      <p:sp>
        <p:nvSpPr>
          <p:cNvPr id="4" name="3 Marcador de fecha"/>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11403ABB-6765-40E6-8677-4F74CFDFB840}" type="datetimeFigureOut">
              <a:rPr lang="es-ES">
                <a:solidFill>
                  <a:prstClr val="black">
                    <a:tint val="75000"/>
                  </a:prstClr>
                </a:solidFill>
              </a:rPr>
              <a:pPr>
                <a:defRPr/>
              </a:pPr>
              <a:t>25/09/2016</a:t>
            </a:fld>
            <a:endParaRPr lang="es-ES" dirty="0">
              <a:solidFill>
                <a:prstClr val="black">
                  <a:tint val="75000"/>
                </a:prstClr>
              </a:solidFill>
            </a:endParaRPr>
          </a:p>
        </p:txBody>
      </p:sp>
      <p:sp>
        <p:nvSpPr>
          <p:cNvPr id="5" name="4 Marcador de pie de página"/>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s-ES">
              <a:solidFill>
                <a:prstClr val="black">
                  <a:tint val="75000"/>
                </a:prstClr>
              </a:solidFill>
            </a:endParaRPr>
          </a:p>
        </p:txBody>
      </p:sp>
      <p:sp>
        <p:nvSpPr>
          <p:cNvPr id="6" name="5 Marcador de número de diapositiva"/>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fontAlgn="base">
              <a:spcBef>
                <a:spcPct val="0"/>
              </a:spcBef>
              <a:spcAft>
                <a:spcPct val="0"/>
              </a:spcAft>
              <a:defRPr/>
            </a:pPr>
            <a:fld id="{187F9F2E-F671-4404-9693-477E01BE5E23}" type="slidenum">
              <a:rPr lang="es-ES" altLang="es-ES"/>
              <a:pPr fontAlgn="base">
                <a:spcBef>
                  <a:spcPct val="0"/>
                </a:spcBef>
                <a:spcAft>
                  <a:spcPct val="0"/>
                </a:spcAft>
                <a:defRPr/>
              </a:pPr>
              <a:t>‹Nº›</a:t>
            </a:fld>
            <a:endParaRPr lang="es-ES" altLang="es-ES"/>
          </a:p>
        </p:txBody>
      </p:sp>
    </p:spTree>
    <p:extLst>
      <p:ext uri="{BB962C8B-B14F-4D97-AF65-F5344CB8AC3E}">
        <p14:creationId xmlns:p14="http://schemas.microsoft.com/office/powerpoint/2010/main" val="3248027997"/>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1 Marcador de título"/>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es-ES" smtClean="0"/>
              <a:t>Haga clic para modificar el estilo de título del patrón</a:t>
            </a:r>
          </a:p>
        </p:txBody>
      </p:sp>
      <p:sp>
        <p:nvSpPr>
          <p:cNvPr id="1027" name="2 Marcador de texto"/>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ES" smtClean="0"/>
              <a:t>Haga clic para modificar el estilo de texto del patrón</a:t>
            </a:r>
          </a:p>
          <a:p>
            <a:pPr lvl="1"/>
            <a:r>
              <a:rPr lang="es-ES" altLang="es-ES" smtClean="0"/>
              <a:t>Segundo nivel</a:t>
            </a:r>
          </a:p>
          <a:p>
            <a:pPr lvl="2"/>
            <a:r>
              <a:rPr lang="es-ES" altLang="es-ES" smtClean="0"/>
              <a:t>Tercer nivel</a:t>
            </a:r>
          </a:p>
          <a:p>
            <a:pPr lvl="3"/>
            <a:r>
              <a:rPr lang="es-ES" altLang="es-ES" smtClean="0"/>
              <a:t>Cuarto nivel</a:t>
            </a:r>
          </a:p>
          <a:p>
            <a:pPr lvl="4"/>
            <a:r>
              <a:rPr lang="es-ES" altLang="es-ES" smtClean="0"/>
              <a:t>Quinto nivel</a:t>
            </a:r>
          </a:p>
        </p:txBody>
      </p:sp>
      <p:sp>
        <p:nvSpPr>
          <p:cNvPr id="4" name="3 Marcador de fecha"/>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11403ABB-6765-40E6-8677-4F74CFDFB840}" type="datetimeFigureOut">
              <a:rPr lang="es-ES">
                <a:solidFill>
                  <a:prstClr val="black">
                    <a:tint val="75000"/>
                  </a:prstClr>
                </a:solidFill>
              </a:rPr>
              <a:pPr>
                <a:defRPr/>
              </a:pPr>
              <a:t>25/09/2016</a:t>
            </a:fld>
            <a:endParaRPr lang="es-ES" dirty="0">
              <a:solidFill>
                <a:prstClr val="black">
                  <a:tint val="75000"/>
                </a:prstClr>
              </a:solidFill>
            </a:endParaRPr>
          </a:p>
        </p:txBody>
      </p:sp>
      <p:sp>
        <p:nvSpPr>
          <p:cNvPr id="5" name="4 Marcador de pie de página"/>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s-ES">
              <a:solidFill>
                <a:prstClr val="black">
                  <a:tint val="75000"/>
                </a:prstClr>
              </a:solidFill>
            </a:endParaRPr>
          </a:p>
        </p:txBody>
      </p:sp>
      <p:sp>
        <p:nvSpPr>
          <p:cNvPr id="6" name="5 Marcador de número de diapositiva"/>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fontAlgn="base">
              <a:spcBef>
                <a:spcPct val="0"/>
              </a:spcBef>
              <a:spcAft>
                <a:spcPct val="0"/>
              </a:spcAft>
              <a:defRPr/>
            </a:pPr>
            <a:fld id="{187F9F2E-F671-4404-9693-477E01BE5E23}" type="slidenum">
              <a:rPr lang="es-ES" altLang="es-ES"/>
              <a:pPr fontAlgn="base">
                <a:spcBef>
                  <a:spcPct val="0"/>
                </a:spcBef>
                <a:spcAft>
                  <a:spcPct val="0"/>
                </a:spcAft>
                <a:defRPr/>
              </a:pPr>
              <a:t>‹Nº›</a:t>
            </a:fld>
            <a:endParaRPr lang="es-ES" altLang="es-ES"/>
          </a:p>
        </p:txBody>
      </p:sp>
    </p:spTree>
    <p:extLst>
      <p:ext uri="{BB962C8B-B14F-4D97-AF65-F5344CB8AC3E}">
        <p14:creationId xmlns:p14="http://schemas.microsoft.com/office/powerpoint/2010/main" val="2957225617"/>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1 Marcador de título"/>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es-ES" smtClean="0"/>
              <a:t>Haga clic para modificar el estilo de título del patrón</a:t>
            </a:r>
          </a:p>
        </p:txBody>
      </p:sp>
      <p:sp>
        <p:nvSpPr>
          <p:cNvPr id="1027" name="2 Marcador de texto"/>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ES" smtClean="0"/>
              <a:t>Haga clic para modificar el estilo de texto del patrón</a:t>
            </a:r>
          </a:p>
          <a:p>
            <a:pPr lvl="1"/>
            <a:r>
              <a:rPr lang="es-ES" altLang="es-ES" smtClean="0"/>
              <a:t>Segundo nivel</a:t>
            </a:r>
          </a:p>
          <a:p>
            <a:pPr lvl="2"/>
            <a:r>
              <a:rPr lang="es-ES" altLang="es-ES" smtClean="0"/>
              <a:t>Tercer nivel</a:t>
            </a:r>
          </a:p>
          <a:p>
            <a:pPr lvl="3"/>
            <a:r>
              <a:rPr lang="es-ES" altLang="es-ES" smtClean="0"/>
              <a:t>Cuarto nivel</a:t>
            </a:r>
          </a:p>
          <a:p>
            <a:pPr lvl="4"/>
            <a:r>
              <a:rPr lang="es-ES" altLang="es-ES" smtClean="0"/>
              <a:t>Quinto nivel</a:t>
            </a:r>
          </a:p>
        </p:txBody>
      </p:sp>
      <p:sp>
        <p:nvSpPr>
          <p:cNvPr id="4" name="3 Marcador de fecha"/>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11403ABB-6765-40E6-8677-4F74CFDFB840}" type="datetimeFigureOut">
              <a:rPr lang="es-ES">
                <a:solidFill>
                  <a:prstClr val="black">
                    <a:tint val="75000"/>
                  </a:prstClr>
                </a:solidFill>
              </a:rPr>
              <a:pPr>
                <a:defRPr/>
              </a:pPr>
              <a:t>25/09/2016</a:t>
            </a:fld>
            <a:endParaRPr lang="es-ES" dirty="0">
              <a:solidFill>
                <a:prstClr val="black">
                  <a:tint val="75000"/>
                </a:prstClr>
              </a:solidFill>
            </a:endParaRPr>
          </a:p>
        </p:txBody>
      </p:sp>
      <p:sp>
        <p:nvSpPr>
          <p:cNvPr id="5" name="4 Marcador de pie de página"/>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s-ES">
              <a:solidFill>
                <a:prstClr val="black">
                  <a:tint val="75000"/>
                </a:prstClr>
              </a:solidFill>
            </a:endParaRPr>
          </a:p>
        </p:txBody>
      </p:sp>
      <p:sp>
        <p:nvSpPr>
          <p:cNvPr id="6" name="5 Marcador de número de diapositiva"/>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fontAlgn="base">
              <a:spcBef>
                <a:spcPct val="0"/>
              </a:spcBef>
              <a:spcAft>
                <a:spcPct val="0"/>
              </a:spcAft>
              <a:defRPr/>
            </a:pPr>
            <a:fld id="{187F9F2E-F671-4404-9693-477E01BE5E23}" type="slidenum">
              <a:rPr lang="es-ES" altLang="es-ES"/>
              <a:pPr fontAlgn="base">
                <a:spcBef>
                  <a:spcPct val="0"/>
                </a:spcBef>
                <a:spcAft>
                  <a:spcPct val="0"/>
                </a:spcAft>
                <a:defRPr/>
              </a:pPr>
              <a:t>‹Nº›</a:t>
            </a:fld>
            <a:endParaRPr lang="es-ES" altLang="es-ES"/>
          </a:p>
        </p:txBody>
      </p:sp>
    </p:spTree>
    <p:extLst>
      <p:ext uri="{BB962C8B-B14F-4D97-AF65-F5344CB8AC3E}">
        <p14:creationId xmlns:p14="http://schemas.microsoft.com/office/powerpoint/2010/main" val="1848539815"/>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1 Marcador de título"/>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es-ES" smtClean="0"/>
              <a:t>Haga clic para modificar el estilo de título del patrón</a:t>
            </a:r>
          </a:p>
        </p:txBody>
      </p:sp>
      <p:sp>
        <p:nvSpPr>
          <p:cNvPr id="1027" name="2 Marcador de texto"/>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ES" smtClean="0"/>
              <a:t>Haga clic para modificar el estilo de texto del patrón</a:t>
            </a:r>
          </a:p>
          <a:p>
            <a:pPr lvl="1"/>
            <a:r>
              <a:rPr lang="es-ES" altLang="es-ES" smtClean="0"/>
              <a:t>Segundo nivel</a:t>
            </a:r>
          </a:p>
          <a:p>
            <a:pPr lvl="2"/>
            <a:r>
              <a:rPr lang="es-ES" altLang="es-ES" smtClean="0"/>
              <a:t>Tercer nivel</a:t>
            </a:r>
          </a:p>
          <a:p>
            <a:pPr lvl="3"/>
            <a:r>
              <a:rPr lang="es-ES" altLang="es-ES" smtClean="0"/>
              <a:t>Cuarto nivel</a:t>
            </a:r>
          </a:p>
          <a:p>
            <a:pPr lvl="4"/>
            <a:r>
              <a:rPr lang="es-ES" altLang="es-ES" smtClean="0"/>
              <a:t>Quinto nivel</a:t>
            </a:r>
          </a:p>
        </p:txBody>
      </p:sp>
      <p:sp>
        <p:nvSpPr>
          <p:cNvPr id="4" name="3 Marcador de fecha"/>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11403ABB-6765-40E6-8677-4F74CFDFB840}" type="datetimeFigureOut">
              <a:rPr lang="es-ES">
                <a:solidFill>
                  <a:prstClr val="black">
                    <a:tint val="75000"/>
                  </a:prstClr>
                </a:solidFill>
              </a:rPr>
              <a:pPr>
                <a:defRPr/>
              </a:pPr>
              <a:t>25/09/2016</a:t>
            </a:fld>
            <a:endParaRPr lang="es-ES" dirty="0">
              <a:solidFill>
                <a:prstClr val="black">
                  <a:tint val="75000"/>
                </a:prstClr>
              </a:solidFill>
            </a:endParaRPr>
          </a:p>
        </p:txBody>
      </p:sp>
      <p:sp>
        <p:nvSpPr>
          <p:cNvPr id="5" name="4 Marcador de pie de página"/>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s-ES">
              <a:solidFill>
                <a:prstClr val="black">
                  <a:tint val="75000"/>
                </a:prstClr>
              </a:solidFill>
            </a:endParaRPr>
          </a:p>
        </p:txBody>
      </p:sp>
      <p:sp>
        <p:nvSpPr>
          <p:cNvPr id="6" name="5 Marcador de número de diapositiva"/>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fontAlgn="base">
              <a:spcBef>
                <a:spcPct val="0"/>
              </a:spcBef>
              <a:spcAft>
                <a:spcPct val="0"/>
              </a:spcAft>
              <a:defRPr/>
            </a:pPr>
            <a:fld id="{187F9F2E-F671-4404-9693-477E01BE5E23}" type="slidenum">
              <a:rPr lang="es-ES" altLang="es-ES"/>
              <a:pPr fontAlgn="base">
                <a:spcBef>
                  <a:spcPct val="0"/>
                </a:spcBef>
                <a:spcAft>
                  <a:spcPct val="0"/>
                </a:spcAft>
                <a:defRPr/>
              </a:pPr>
              <a:t>‹Nº›</a:t>
            </a:fld>
            <a:endParaRPr lang="es-ES" altLang="es-ES"/>
          </a:p>
        </p:txBody>
      </p:sp>
    </p:spTree>
    <p:extLst>
      <p:ext uri="{BB962C8B-B14F-4D97-AF65-F5344CB8AC3E}">
        <p14:creationId xmlns:p14="http://schemas.microsoft.com/office/powerpoint/2010/main" val="2134287986"/>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ww.rtve.es/alacarta/videos/50-anos-de/50-anos-iconos-ibericos/622933/" TargetMode="External"/><Relationship Id="rId1" Type="http://schemas.openxmlformats.org/officeDocument/2006/relationships/slideLayout" Target="../slideLayouts/slideLayout46.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ítulo 1"/>
          <p:cNvSpPr>
            <a:spLocks noGrp="1"/>
          </p:cNvSpPr>
          <p:nvPr>
            <p:ph type="title"/>
          </p:nvPr>
        </p:nvSpPr>
        <p:spPr/>
        <p:txBody>
          <a:bodyPr/>
          <a:lstStyle/>
          <a:p>
            <a:r>
              <a:rPr lang="es-ES" altLang="es-ES" smtClean="0"/>
              <a:t>Iconos de España</a:t>
            </a:r>
          </a:p>
        </p:txBody>
      </p:sp>
      <p:sp>
        <p:nvSpPr>
          <p:cNvPr id="3" name="Marcador de contenido 2"/>
          <p:cNvSpPr>
            <a:spLocks noGrp="1"/>
          </p:cNvSpPr>
          <p:nvPr>
            <p:ph idx="1"/>
          </p:nvPr>
        </p:nvSpPr>
        <p:spPr/>
        <p:txBody>
          <a:bodyPr/>
          <a:lstStyle/>
          <a:p>
            <a:pPr>
              <a:defRPr/>
            </a:pPr>
            <a:r>
              <a:rPr lang="es-ES" dirty="0" smtClean="0">
                <a:hlinkClick r:id="rId2"/>
              </a:rPr>
              <a:t>http://www.rtve.es/alacarta/videos/50-anos-de/50-anos-iconos-ibericos/622933/</a:t>
            </a:r>
            <a:r>
              <a:rPr lang="es-ES" dirty="0" smtClean="0"/>
              <a:t> </a:t>
            </a:r>
          </a:p>
          <a:p>
            <a:pPr marL="0" indent="0">
              <a:buNone/>
              <a:defRPr/>
            </a:pPr>
            <a:r>
              <a:rPr lang="es-ES" dirty="0" smtClean="0"/>
              <a:t>(Bigas Luna)</a:t>
            </a:r>
            <a:endParaRPr lang="es-ES" dirty="0"/>
          </a:p>
        </p:txBody>
      </p:sp>
    </p:spTree>
    <p:extLst>
      <p:ext uri="{BB962C8B-B14F-4D97-AF65-F5344CB8AC3E}">
        <p14:creationId xmlns:p14="http://schemas.microsoft.com/office/powerpoint/2010/main" val="23580719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1 Título"/>
          <p:cNvSpPr>
            <a:spLocks noGrp="1"/>
          </p:cNvSpPr>
          <p:nvPr>
            <p:ph type="ctrTitle"/>
          </p:nvPr>
        </p:nvSpPr>
        <p:spPr>
          <a:xfrm>
            <a:off x="1631950" y="115888"/>
            <a:ext cx="8928100" cy="6049962"/>
          </a:xfrm>
        </p:spPr>
        <p:txBody>
          <a:bodyPr/>
          <a:lstStyle/>
          <a:p>
            <a:endParaRPr lang="es-ES" altLang="es-ES" sz="1200"/>
          </a:p>
        </p:txBody>
      </p:sp>
      <p:sp>
        <p:nvSpPr>
          <p:cNvPr id="3" name="2 Subtítulo"/>
          <p:cNvSpPr>
            <a:spLocks noGrp="1"/>
          </p:cNvSpPr>
          <p:nvPr>
            <p:ph type="subTitle" idx="1"/>
          </p:nvPr>
        </p:nvSpPr>
        <p:spPr>
          <a:xfrm>
            <a:off x="3432176" y="6092826"/>
            <a:ext cx="5864225" cy="193675"/>
          </a:xfrm>
        </p:spPr>
        <p:txBody>
          <a:bodyPr/>
          <a:lstStyle/>
          <a:p>
            <a:pPr>
              <a:buFont typeface="Arial" charset="0"/>
              <a:buNone/>
              <a:defRPr/>
            </a:pPr>
            <a:endParaRPr lang="es-ES" dirty="0"/>
          </a:p>
        </p:txBody>
      </p:sp>
      <p:pic>
        <p:nvPicPr>
          <p:cNvPr id="410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1" y="0"/>
            <a:ext cx="9020175"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242754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1 Título"/>
          <p:cNvSpPr>
            <a:spLocks noGrp="1"/>
          </p:cNvSpPr>
          <p:nvPr>
            <p:ph type="ctrTitle"/>
          </p:nvPr>
        </p:nvSpPr>
        <p:spPr>
          <a:xfrm>
            <a:off x="1034321" y="115889"/>
            <a:ext cx="10073390" cy="2342497"/>
          </a:xfrm>
        </p:spPr>
        <p:txBody>
          <a:bodyPr/>
          <a:lstStyle/>
          <a:p>
            <a:pPr algn="l"/>
            <a:r>
              <a:rPr lang="es-ES" altLang="es-ES" sz="3200" b="1" dirty="0">
                <a:solidFill>
                  <a:srgbClr val="FF0000"/>
                </a:solidFill>
              </a:rPr>
              <a:t>EJEMPLOS de POSMODERNISMO</a:t>
            </a:r>
            <a:br>
              <a:rPr lang="es-ES" altLang="es-ES" sz="3200" b="1" dirty="0">
                <a:solidFill>
                  <a:srgbClr val="FF0000"/>
                </a:solidFill>
              </a:rPr>
            </a:br>
            <a:r>
              <a:rPr lang="es-ES" altLang="es-ES" sz="3200" dirty="0"/>
              <a:t>- </a:t>
            </a:r>
            <a:r>
              <a:rPr lang="es-ES" altLang="es-ES" sz="3200" dirty="0" err="1"/>
              <a:t>Jørn</a:t>
            </a:r>
            <a:r>
              <a:rPr lang="es-ES" altLang="es-ES" sz="3200" dirty="0"/>
              <a:t> </a:t>
            </a:r>
            <a:r>
              <a:rPr lang="es-ES" altLang="es-ES" sz="3200" dirty="0" err="1"/>
              <a:t>Utzon</a:t>
            </a:r>
            <a:r>
              <a:rPr lang="es-ES" altLang="es-ES" sz="3200" dirty="0"/>
              <a:t>, Ópera de </a:t>
            </a:r>
            <a:r>
              <a:rPr lang="es-ES" altLang="es-ES" sz="3200" dirty="0" err="1"/>
              <a:t>Sydney</a:t>
            </a:r>
            <a:r>
              <a:rPr lang="es-ES" altLang="es-ES" sz="3200" dirty="0"/>
              <a:t>, 1973.</a:t>
            </a:r>
            <a:br>
              <a:rPr lang="es-ES" altLang="es-ES" sz="3200" dirty="0"/>
            </a:br>
            <a:r>
              <a:rPr lang="es-ES" altLang="es-ES" sz="3200" dirty="0"/>
              <a:t>- La película </a:t>
            </a:r>
            <a:r>
              <a:rPr lang="es-ES" altLang="es-ES" sz="3200" dirty="0" err="1"/>
              <a:t>Blade</a:t>
            </a:r>
            <a:r>
              <a:rPr lang="es-ES" altLang="es-ES" sz="3200" dirty="0"/>
              <a:t> </a:t>
            </a:r>
            <a:r>
              <a:rPr lang="es-ES" altLang="es-ES" sz="3200" dirty="0" err="1"/>
              <a:t>Runner</a:t>
            </a:r>
            <a:r>
              <a:rPr lang="es-ES" altLang="es-ES" sz="3200" dirty="0"/>
              <a:t>, de </a:t>
            </a:r>
            <a:r>
              <a:rPr lang="es-ES" altLang="es-ES" sz="3200" dirty="0" err="1"/>
              <a:t>Ridley</a:t>
            </a:r>
            <a:r>
              <a:rPr lang="es-ES" altLang="es-ES" sz="3200" dirty="0"/>
              <a:t> Scott (1982).</a:t>
            </a:r>
            <a:br>
              <a:rPr lang="es-ES" altLang="es-ES" sz="3200" dirty="0"/>
            </a:br>
            <a:r>
              <a:rPr lang="es-ES" altLang="es-ES" sz="3200" dirty="0"/>
              <a:t>- La saga de películas </a:t>
            </a:r>
            <a:r>
              <a:rPr lang="es-ES" altLang="es-ES" sz="3200" dirty="0" err="1"/>
              <a:t>Matrix</a:t>
            </a:r>
            <a:r>
              <a:rPr lang="es-ES" altLang="es-ES" sz="3200" dirty="0"/>
              <a:t> (trilogía de los Hermanos </a:t>
            </a:r>
            <a:r>
              <a:rPr lang="es-ES" altLang="es-ES" sz="3200" dirty="0" err="1"/>
              <a:t>Wachowski</a:t>
            </a:r>
            <a:r>
              <a:rPr lang="es-ES" altLang="es-ES" sz="3200" dirty="0"/>
              <a:t>, la primera de 1999)</a:t>
            </a:r>
          </a:p>
        </p:txBody>
      </p:sp>
      <p:sp>
        <p:nvSpPr>
          <p:cNvPr id="5123" name="2 Subtítulo"/>
          <p:cNvSpPr>
            <a:spLocks noGrp="1"/>
          </p:cNvSpPr>
          <p:nvPr>
            <p:ph type="subTitle" idx="1"/>
          </p:nvPr>
        </p:nvSpPr>
        <p:spPr>
          <a:xfrm>
            <a:off x="149902" y="2458386"/>
            <a:ext cx="12042098" cy="4139263"/>
          </a:xfrm>
        </p:spPr>
        <p:txBody>
          <a:bodyPr/>
          <a:lstStyle/>
          <a:p>
            <a:pPr algn="just"/>
            <a:r>
              <a:rPr lang="es-ES" altLang="es-ES" sz="2400" dirty="0">
                <a:solidFill>
                  <a:schemeClr val="tx1"/>
                </a:solidFill>
                <a:latin typeface="Goudy Old Style" panose="02020502050305020303" pitchFamily="18" charset="0"/>
              </a:rPr>
              <a:t>Los artistas posmodernos interpretan la realidad recurriendo al uso del lenguaje visual, para poder emitir mensajes críticos utilizando las ideas posmodernas –la valoración de las formas industriales y populares, el debilitamiento de las barreras entre géneros y el uso deliberado e insistente de la intertextualidad, expresada frecuentemente mediante el </a:t>
            </a:r>
            <a:r>
              <a:rPr lang="es-ES" altLang="es-ES" sz="2400" i="1" dirty="0">
                <a:solidFill>
                  <a:schemeClr val="tx1"/>
                </a:solidFill>
                <a:latin typeface="Goudy Old Style" panose="02020502050305020303" pitchFamily="18" charset="0"/>
              </a:rPr>
              <a:t>collage </a:t>
            </a:r>
            <a:r>
              <a:rPr lang="es-ES" altLang="es-ES" sz="2400" dirty="0">
                <a:solidFill>
                  <a:schemeClr val="tx1"/>
                </a:solidFill>
                <a:latin typeface="Goudy Old Style" panose="02020502050305020303" pitchFamily="18" charset="0"/>
              </a:rPr>
              <a:t>o pastiche–. El cine y la </a:t>
            </a:r>
            <a:r>
              <a:rPr lang="es-ES" altLang="es-ES" sz="2400" dirty="0" smtClean="0">
                <a:solidFill>
                  <a:schemeClr val="tx1"/>
                </a:solidFill>
                <a:latin typeface="Goudy Old Style" panose="02020502050305020303" pitchFamily="18" charset="0"/>
              </a:rPr>
              <a:t>televisión son </a:t>
            </a:r>
            <a:r>
              <a:rPr lang="es-ES" altLang="es-ES" sz="2400" dirty="0">
                <a:solidFill>
                  <a:schemeClr val="tx1"/>
                </a:solidFill>
                <a:latin typeface="Goudy Old Style" panose="02020502050305020303" pitchFamily="18" charset="0"/>
              </a:rPr>
              <a:t>hoy en día algunos de los medios de comunicación más capaces de manifestar las características de este arte. El objetivo principal de la educación artística posmoderna es servir de alternativa pedagógica a todas las consideradas de corte </a:t>
            </a:r>
            <a:r>
              <a:rPr lang="es-ES" altLang="es-ES" sz="2400" dirty="0" smtClean="0">
                <a:solidFill>
                  <a:schemeClr val="tx1"/>
                </a:solidFill>
                <a:latin typeface="Goudy Old Style" panose="02020502050305020303" pitchFamily="18" charset="0"/>
              </a:rPr>
              <a:t>clasicista, </a:t>
            </a:r>
            <a:r>
              <a:rPr lang="es-ES" altLang="es-ES" sz="2400" dirty="0">
                <a:solidFill>
                  <a:schemeClr val="tx1"/>
                </a:solidFill>
                <a:latin typeface="Goudy Old Style" panose="02020502050305020303" pitchFamily="18" charset="0"/>
              </a:rPr>
              <a:t>como dice Acaso: «El currículo posmoderno es una propuesta no sólo de planificación curricular sino de filosofía de la educación y vital, constituye el primer procedimiento </a:t>
            </a:r>
            <a:r>
              <a:rPr lang="es-ES" altLang="es-ES" sz="2400" dirty="0" err="1">
                <a:solidFill>
                  <a:schemeClr val="tx1"/>
                </a:solidFill>
                <a:latin typeface="Goudy Old Style" panose="02020502050305020303" pitchFamily="18" charset="0"/>
              </a:rPr>
              <a:t>contrahegemónico</a:t>
            </a:r>
            <a:r>
              <a:rPr lang="es-ES" altLang="es-ES" sz="2400" dirty="0">
                <a:solidFill>
                  <a:schemeClr val="tx1"/>
                </a:solidFill>
                <a:latin typeface="Goudy Old Style" panose="02020502050305020303" pitchFamily="18" charset="0"/>
              </a:rPr>
              <a:t> de aplicación de la enseñanza de las representaciones visuales y, por lo tanto, el primer sistema organizado que es consciente del </a:t>
            </a:r>
            <a:r>
              <a:rPr lang="es-ES" altLang="es-ES" sz="2400" dirty="0" err="1">
                <a:solidFill>
                  <a:schemeClr val="tx1"/>
                </a:solidFill>
                <a:latin typeface="Goudy Old Style" panose="02020502050305020303" pitchFamily="18" charset="0"/>
              </a:rPr>
              <a:t>hiperdesarrollo</a:t>
            </a:r>
            <a:r>
              <a:rPr lang="es-ES" altLang="es-ES" sz="2400" dirty="0">
                <a:solidFill>
                  <a:schemeClr val="tx1"/>
                </a:solidFill>
                <a:latin typeface="Goudy Old Style" panose="02020502050305020303" pitchFamily="18" charset="0"/>
              </a:rPr>
              <a:t> del lenguaje visual; al ser una propuesta práctica, puede aplicarse de inmediato» (Acaso, 2009). </a:t>
            </a:r>
            <a:endParaRPr lang="es-ES" altLang="es-ES" sz="2400" dirty="0">
              <a:solidFill>
                <a:schemeClr val="tx1"/>
              </a:solidFill>
            </a:endParaRPr>
          </a:p>
        </p:txBody>
      </p:sp>
    </p:spTree>
    <p:extLst>
      <p:ext uri="{BB962C8B-B14F-4D97-AF65-F5344CB8AC3E}">
        <p14:creationId xmlns:p14="http://schemas.microsoft.com/office/powerpoint/2010/main" val="30423516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Título"/>
          <p:cNvSpPr>
            <a:spLocks noGrp="1"/>
          </p:cNvSpPr>
          <p:nvPr>
            <p:ph type="ctrTitle"/>
          </p:nvPr>
        </p:nvSpPr>
        <p:spPr>
          <a:xfrm>
            <a:off x="430306" y="333374"/>
            <a:ext cx="11483787" cy="5798483"/>
          </a:xfrm>
        </p:spPr>
        <p:txBody>
          <a:bodyPr/>
          <a:lstStyle/>
          <a:p>
            <a:pPr algn="l"/>
            <a:r>
              <a:rPr lang="es-ES" altLang="es-ES" sz="4800" b="1" dirty="0"/>
              <a:t>¿cuáles son nuestros referentes?, </a:t>
            </a:r>
            <a:br>
              <a:rPr lang="es-ES" altLang="es-ES" sz="4800" b="1" dirty="0"/>
            </a:br>
            <a:r>
              <a:rPr lang="es-ES" altLang="es-ES" sz="4800" b="1" dirty="0"/>
              <a:t>¿cuáles son los referentes de los </a:t>
            </a:r>
            <a:r>
              <a:rPr lang="es-ES" altLang="es-ES" sz="4800" b="1" dirty="0" smtClean="0"/>
              <a:t>niños?, </a:t>
            </a:r>
            <a:r>
              <a:rPr lang="es-ES" altLang="es-ES" sz="4800" b="1" dirty="0"/>
              <a:t/>
            </a:r>
            <a:br>
              <a:rPr lang="es-ES" altLang="es-ES" sz="4800" b="1" dirty="0"/>
            </a:br>
            <a:r>
              <a:rPr lang="es-ES" altLang="es-ES" sz="4800" b="1" dirty="0"/>
              <a:t>¿son los que los medios nos presentan?,</a:t>
            </a:r>
            <a:br>
              <a:rPr lang="es-ES" altLang="es-ES" sz="4800" b="1" dirty="0"/>
            </a:br>
            <a:r>
              <a:rPr lang="es-ES" altLang="es-ES" sz="3200" i="1" dirty="0"/>
              <a:t>¿El señor de los anillos, Física o Química, Fama, Supervivientes, Gran Hermano, las noticias de la sexta…?</a:t>
            </a:r>
          </a:p>
        </p:txBody>
      </p:sp>
      <p:sp>
        <p:nvSpPr>
          <p:cNvPr id="10243" name="2 Subtítulo"/>
          <p:cNvSpPr>
            <a:spLocks noGrp="1"/>
          </p:cNvSpPr>
          <p:nvPr>
            <p:ph type="subTitle" idx="1"/>
          </p:nvPr>
        </p:nvSpPr>
        <p:spPr>
          <a:xfrm>
            <a:off x="1631950" y="6131858"/>
            <a:ext cx="8928100" cy="105429"/>
          </a:xfrm>
        </p:spPr>
        <p:txBody>
          <a:bodyPr/>
          <a:lstStyle/>
          <a:p>
            <a:endParaRPr lang="es-ES" altLang="es-ES" sz="2400" dirty="0">
              <a:solidFill>
                <a:schemeClr val="tx1"/>
              </a:solidFill>
            </a:endParaRPr>
          </a:p>
        </p:txBody>
      </p:sp>
    </p:spTree>
    <p:extLst>
      <p:ext uri="{BB962C8B-B14F-4D97-AF65-F5344CB8AC3E}">
        <p14:creationId xmlns:p14="http://schemas.microsoft.com/office/powerpoint/2010/main" val="17360561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1 Título"/>
          <p:cNvSpPr>
            <a:spLocks noGrp="1"/>
          </p:cNvSpPr>
          <p:nvPr>
            <p:ph type="ctrTitle"/>
          </p:nvPr>
        </p:nvSpPr>
        <p:spPr>
          <a:xfrm>
            <a:off x="2024063" y="1"/>
            <a:ext cx="7772400" cy="785814"/>
          </a:xfrm>
        </p:spPr>
        <p:txBody>
          <a:bodyPr/>
          <a:lstStyle/>
          <a:p>
            <a:pPr eaLnBrk="1" hangingPunct="1"/>
            <a:r>
              <a:rPr lang="es-ES" altLang="es-ES" sz="3600" b="1" dirty="0"/>
              <a:t>LA </a:t>
            </a:r>
            <a:r>
              <a:rPr lang="es-ES" altLang="es-ES" sz="3600" b="1" dirty="0" smtClean="0"/>
              <a:t>CULTURA VISUAL COMO </a:t>
            </a:r>
            <a:r>
              <a:rPr lang="es-ES" altLang="es-ES" sz="3600" b="1" dirty="0"/>
              <a:t>MEDIADORA </a:t>
            </a:r>
          </a:p>
        </p:txBody>
      </p:sp>
      <p:sp>
        <p:nvSpPr>
          <p:cNvPr id="3" name="2 Subtítulo"/>
          <p:cNvSpPr>
            <a:spLocks noGrp="1"/>
          </p:cNvSpPr>
          <p:nvPr>
            <p:ph type="subTitle" idx="1"/>
          </p:nvPr>
        </p:nvSpPr>
        <p:spPr>
          <a:xfrm>
            <a:off x="0" y="785814"/>
            <a:ext cx="12192000" cy="6072187"/>
          </a:xfrm>
        </p:spPr>
        <p:txBody>
          <a:bodyPr rtlCol="0">
            <a:normAutofit fontScale="92500" lnSpcReduction="10000"/>
          </a:bodyPr>
          <a:lstStyle/>
          <a:p>
            <a:pPr eaLnBrk="1" fontAlgn="auto" hangingPunct="1">
              <a:spcAft>
                <a:spcPts val="0"/>
              </a:spcAft>
              <a:defRPr/>
            </a:pPr>
            <a:r>
              <a:rPr lang="es-ES" i="1" dirty="0" smtClean="0"/>
              <a:t>Entiendo por función mediadora una derivación de la idea de</a:t>
            </a:r>
          </a:p>
          <a:p>
            <a:pPr eaLnBrk="1" fontAlgn="auto" hangingPunct="1">
              <a:spcAft>
                <a:spcPts val="0"/>
              </a:spcAft>
              <a:defRPr/>
            </a:pPr>
            <a:r>
              <a:rPr lang="es-ES" i="1" dirty="0" smtClean="0"/>
              <a:t>Vigotsky de mediación que conlleva que “el signo es poseedor de</a:t>
            </a:r>
          </a:p>
          <a:p>
            <a:pPr eaLnBrk="1" fontAlgn="auto" hangingPunct="1">
              <a:spcAft>
                <a:spcPts val="0"/>
              </a:spcAft>
              <a:defRPr/>
            </a:pPr>
            <a:r>
              <a:rPr lang="es-ES" i="1" dirty="0" smtClean="0"/>
              <a:t>significado”. Esto supone que el Arte, los objetos y medios de la</a:t>
            </a:r>
          </a:p>
          <a:p>
            <a:pPr eaLnBrk="1" fontAlgn="auto" hangingPunct="1">
              <a:spcAft>
                <a:spcPts val="0"/>
              </a:spcAft>
              <a:defRPr/>
            </a:pPr>
            <a:r>
              <a:rPr lang="es-ES" i="1" dirty="0" smtClean="0"/>
              <a:t>Cultura Visual, contribuyen a que los seres humanos construyan su</a:t>
            </a:r>
          </a:p>
          <a:p>
            <a:pPr eaLnBrk="1" fontAlgn="auto" hangingPunct="1">
              <a:spcAft>
                <a:spcPts val="0"/>
              </a:spcAft>
              <a:defRPr/>
            </a:pPr>
            <a:r>
              <a:rPr lang="es-ES" i="1" dirty="0" smtClean="0"/>
              <a:t>relación-representación con los objetos materiales de cada cultura.</a:t>
            </a:r>
          </a:p>
          <a:p>
            <a:pPr eaLnBrk="1" fontAlgn="auto" hangingPunct="1">
              <a:spcAft>
                <a:spcPts val="0"/>
              </a:spcAft>
              <a:defRPr/>
            </a:pPr>
            <a:r>
              <a:rPr lang="es-ES" i="1" dirty="0" smtClean="0"/>
              <a:t>La </a:t>
            </a:r>
            <a:r>
              <a:rPr lang="es-ES" i="1" dirty="0" smtClean="0"/>
              <a:t>importancia primordial de la cultura visual es mediar</a:t>
            </a:r>
          </a:p>
          <a:p>
            <a:pPr eaLnBrk="1" fontAlgn="auto" hangingPunct="1">
              <a:spcAft>
                <a:spcPts val="0"/>
              </a:spcAft>
              <a:defRPr/>
            </a:pPr>
            <a:r>
              <a:rPr lang="es-ES" i="1" dirty="0" smtClean="0"/>
              <a:t>en el proceso de cómo miramos y cómo nos miramos y contribuir a la</a:t>
            </a:r>
          </a:p>
          <a:p>
            <a:pPr eaLnBrk="1" fontAlgn="auto" hangingPunct="1">
              <a:spcAft>
                <a:spcPts val="0"/>
              </a:spcAft>
              <a:defRPr/>
            </a:pPr>
            <a:r>
              <a:rPr lang="es-ES" i="1" dirty="0" smtClean="0"/>
              <a:t>producción de mundos, es decir, a que los seres humanos sepan mucho más de lo que han experimentado personalmente, y a que su</a:t>
            </a:r>
          </a:p>
          <a:p>
            <a:pPr eaLnBrk="1" fontAlgn="auto" hangingPunct="1">
              <a:spcAft>
                <a:spcPts val="0"/>
              </a:spcAft>
              <a:defRPr/>
            </a:pPr>
            <a:r>
              <a:rPr lang="es-ES" i="1" dirty="0" smtClean="0"/>
              <a:t>experiencia de los objetos y los fenómenos que constituyen la</a:t>
            </a:r>
          </a:p>
          <a:p>
            <a:pPr eaLnBrk="1" fontAlgn="auto" hangingPunct="1">
              <a:spcAft>
                <a:spcPts val="0"/>
              </a:spcAft>
              <a:defRPr/>
            </a:pPr>
            <a:r>
              <a:rPr lang="es-ES" i="1" dirty="0" smtClean="0"/>
              <a:t>realidad sea a través de los objetos </a:t>
            </a:r>
            <a:r>
              <a:rPr lang="es-ES" i="1" dirty="0" err="1" smtClean="0"/>
              <a:t>mediacionales</a:t>
            </a:r>
            <a:r>
              <a:rPr lang="es-ES" i="1" dirty="0" smtClean="0"/>
              <a:t> que denominamos</a:t>
            </a:r>
          </a:p>
          <a:p>
            <a:pPr eaLnBrk="1" fontAlgn="auto" hangingPunct="1">
              <a:spcAft>
                <a:spcPts val="0"/>
              </a:spcAft>
              <a:defRPr/>
            </a:pPr>
            <a:r>
              <a:rPr lang="es-ES" i="1" dirty="0" smtClean="0"/>
              <a:t>como artísticos</a:t>
            </a:r>
            <a:r>
              <a:rPr lang="es-ES" i="1" dirty="0" smtClean="0"/>
              <a:t>”. </a:t>
            </a:r>
            <a:r>
              <a:rPr lang="es-ES" dirty="0" smtClean="0"/>
              <a:t>(</a:t>
            </a:r>
            <a:r>
              <a:rPr lang="es-ES" dirty="0" smtClean="0"/>
              <a:t>Hernández, 2000, p. </a:t>
            </a:r>
            <a:r>
              <a:rPr lang="es-ES" dirty="0" smtClean="0"/>
              <a:t>47)</a:t>
            </a:r>
            <a:r>
              <a:rPr lang="es-ES" i="1" dirty="0" smtClean="0"/>
              <a:t>  </a:t>
            </a:r>
            <a:endParaRPr lang="es-ES" dirty="0"/>
          </a:p>
        </p:txBody>
      </p:sp>
    </p:spTree>
    <p:extLst>
      <p:ext uri="{BB962C8B-B14F-4D97-AF65-F5344CB8AC3E}">
        <p14:creationId xmlns:p14="http://schemas.microsoft.com/office/powerpoint/2010/main" val="308620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1 Título"/>
          <p:cNvSpPr>
            <a:spLocks noGrp="1"/>
          </p:cNvSpPr>
          <p:nvPr>
            <p:ph type="ctrTitle"/>
          </p:nvPr>
        </p:nvSpPr>
        <p:spPr>
          <a:xfrm>
            <a:off x="2095500" y="285751"/>
            <a:ext cx="7772400" cy="1470025"/>
          </a:xfrm>
        </p:spPr>
        <p:txBody>
          <a:bodyPr/>
          <a:lstStyle/>
          <a:p>
            <a:pPr eaLnBrk="1" hangingPunct="1"/>
            <a:r>
              <a:rPr lang="es-ES" altLang="es-ES" b="1" smtClean="0">
                <a:solidFill>
                  <a:srgbClr val="FF0000"/>
                </a:solidFill>
              </a:rPr>
              <a:t>Fuera –dentro </a:t>
            </a:r>
            <a:br>
              <a:rPr lang="es-ES" altLang="es-ES" b="1" smtClean="0">
                <a:solidFill>
                  <a:srgbClr val="FF0000"/>
                </a:solidFill>
              </a:rPr>
            </a:br>
            <a:r>
              <a:rPr lang="es-ES" altLang="es-ES" smtClean="0"/>
              <a:t>de la escuela</a:t>
            </a:r>
          </a:p>
        </p:txBody>
      </p:sp>
      <p:sp>
        <p:nvSpPr>
          <p:cNvPr id="3" name="2 Subtítulo"/>
          <p:cNvSpPr>
            <a:spLocks noGrp="1"/>
          </p:cNvSpPr>
          <p:nvPr>
            <p:ph type="subTitle" idx="1"/>
          </p:nvPr>
        </p:nvSpPr>
        <p:spPr>
          <a:xfrm>
            <a:off x="1809750" y="1785938"/>
            <a:ext cx="8572500" cy="5072062"/>
          </a:xfrm>
        </p:spPr>
        <p:txBody>
          <a:bodyPr rtlCol="0">
            <a:normAutofit/>
          </a:bodyPr>
          <a:lstStyle/>
          <a:p>
            <a:pPr eaLnBrk="1" fontAlgn="auto" hangingPunct="1">
              <a:spcAft>
                <a:spcPts val="0"/>
              </a:spcAft>
              <a:defRPr/>
            </a:pPr>
            <a:r>
              <a:rPr lang="es-ES" sz="2800" dirty="0"/>
              <a:t>Videoconsola, videoclip, carátulas, publicidad, moda-s, ciberespacio…</a:t>
            </a:r>
          </a:p>
          <a:p>
            <a:pPr eaLnBrk="1" fontAlgn="auto" hangingPunct="1">
              <a:spcAft>
                <a:spcPts val="0"/>
              </a:spcAft>
              <a:defRPr/>
            </a:pPr>
            <a:endParaRPr lang="es-ES" dirty="0" smtClean="0"/>
          </a:p>
          <a:p>
            <a:pPr eaLnBrk="1" fontAlgn="auto" hangingPunct="1">
              <a:spcAft>
                <a:spcPts val="0"/>
              </a:spcAft>
              <a:defRPr/>
            </a:pPr>
            <a:r>
              <a:rPr lang="es-ES" b="1" i="1" dirty="0" smtClean="0">
                <a:solidFill>
                  <a:srgbClr val="FF0000"/>
                </a:solidFill>
              </a:rPr>
              <a:t>APRENDER</a:t>
            </a:r>
          </a:p>
          <a:p>
            <a:pPr eaLnBrk="1" fontAlgn="auto" hangingPunct="1">
              <a:spcAft>
                <a:spcPts val="0"/>
              </a:spcAft>
              <a:defRPr/>
            </a:pPr>
            <a:r>
              <a:rPr lang="es-ES" b="1" i="1" dirty="0" smtClean="0">
                <a:solidFill>
                  <a:srgbClr val="FF0000"/>
                </a:solidFill>
              </a:rPr>
              <a:t>Estrategias para descodificarlo, reinterpretarlo y transformarlo en la escuela</a:t>
            </a:r>
          </a:p>
          <a:p>
            <a:pPr eaLnBrk="1" fontAlgn="auto" hangingPunct="1">
              <a:spcAft>
                <a:spcPts val="0"/>
              </a:spcAft>
              <a:defRPr/>
            </a:pPr>
            <a:endParaRPr lang="es-ES" dirty="0" smtClean="0"/>
          </a:p>
          <a:p>
            <a:pPr eaLnBrk="1" fontAlgn="auto" hangingPunct="1">
              <a:spcAft>
                <a:spcPts val="0"/>
              </a:spcAft>
              <a:defRPr/>
            </a:pPr>
            <a:endParaRPr lang="es-ES" dirty="0"/>
          </a:p>
        </p:txBody>
      </p:sp>
    </p:spTree>
    <p:extLst>
      <p:ext uri="{BB962C8B-B14F-4D97-AF65-F5344CB8AC3E}">
        <p14:creationId xmlns:p14="http://schemas.microsoft.com/office/powerpoint/2010/main" val="23651344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2095500" y="285750"/>
            <a:ext cx="7772400" cy="1214438"/>
          </a:xfrm>
        </p:spPr>
        <p:txBody>
          <a:bodyPr rtlCol="0">
            <a:normAutofit fontScale="90000"/>
          </a:bodyPr>
          <a:lstStyle/>
          <a:p>
            <a:pPr eaLnBrk="1" fontAlgn="auto" hangingPunct="1">
              <a:spcAft>
                <a:spcPts val="0"/>
              </a:spcAft>
              <a:defRPr/>
            </a:pPr>
            <a:r>
              <a:rPr lang="es-ES" b="1" dirty="0" smtClean="0">
                <a:solidFill>
                  <a:srgbClr val="C00000"/>
                </a:solidFill>
              </a:rPr>
              <a:t>ESTRATEGIAS DE COMPRENSIÓN</a:t>
            </a:r>
            <a:r>
              <a:rPr lang="es-ES" dirty="0" smtClean="0"/>
              <a:t/>
            </a:r>
            <a:br>
              <a:rPr lang="es-ES" dirty="0" smtClean="0"/>
            </a:br>
            <a:r>
              <a:rPr lang="es-ES" sz="3200" dirty="0"/>
              <a:t>(T. </a:t>
            </a:r>
            <a:r>
              <a:rPr lang="es-ES" sz="3200" dirty="0" err="1"/>
              <a:t>Barret</a:t>
            </a:r>
            <a:r>
              <a:rPr lang="es-ES" sz="3200" dirty="0"/>
              <a:t> (1990)</a:t>
            </a:r>
          </a:p>
        </p:txBody>
      </p:sp>
      <p:sp>
        <p:nvSpPr>
          <p:cNvPr id="3" name="2 Subtítulo"/>
          <p:cNvSpPr>
            <a:spLocks noGrp="1"/>
          </p:cNvSpPr>
          <p:nvPr>
            <p:ph type="subTitle" idx="1"/>
          </p:nvPr>
        </p:nvSpPr>
        <p:spPr>
          <a:xfrm>
            <a:off x="242047" y="1428750"/>
            <a:ext cx="11949953" cy="5429250"/>
          </a:xfrm>
        </p:spPr>
        <p:txBody>
          <a:bodyPr rtlCol="0">
            <a:normAutofit/>
          </a:bodyPr>
          <a:lstStyle/>
          <a:p>
            <a:pPr algn="l" eaLnBrk="1" fontAlgn="auto" hangingPunct="1">
              <a:spcAft>
                <a:spcPts val="0"/>
              </a:spcAft>
              <a:buFont typeface="Arial" panose="020B0604020202020204" pitchFamily="34" charset="0"/>
              <a:buChar char="•"/>
              <a:defRPr/>
            </a:pPr>
            <a:r>
              <a:rPr lang="es-ES" b="1" dirty="0" smtClean="0">
                <a:solidFill>
                  <a:srgbClr val="FF0000"/>
                </a:solidFill>
              </a:rPr>
              <a:t>DESCRIPTIVAS </a:t>
            </a:r>
            <a:r>
              <a:rPr lang="es-ES" dirty="0" smtClean="0">
                <a:solidFill>
                  <a:srgbClr val="FF0000"/>
                </a:solidFill>
              </a:rPr>
              <a:t>(qué vemos, qué representa, qué tratamos de representar).</a:t>
            </a:r>
          </a:p>
          <a:p>
            <a:pPr algn="l" eaLnBrk="1" fontAlgn="auto" hangingPunct="1">
              <a:spcAft>
                <a:spcPts val="0"/>
              </a:spcAft>
              <a:buFont typeface="Arial" panose="020B0604020202020204" pitchFamily="34" charset="0"/>
              <a:buChar char="•"/>
              <a:defRPr/>
            </a:pPr>
            <a:r>
              <a:rPr lang="es-ES" b="1" dirty="0" smtClean="0">
                <a:solidFill>
                  <a:srgbClr val="FF0000"/>
                </a:solidFill>
              </a:rPr>
              <a:t>ANALÍTICAS</a:t>
            </a:r>
            <a:r>
              <a:rPr lang="es-ES" dirty="0" smtClean="0">
                <a:solidFill>
                  <a:srgbClr val="FF0000"/>
                </a:solidFill>
              </a:rPr>
              <a:t> (qué componentes o elementos configuran el proceso de representación).</a:t>
            </a:r>
          </a:p>
          <a:p>
            <a:pPr algn="l" eaLnBrk="1" fontAlgn="auto" hangingPunct="1">
              <a:spcAft>
                <a:spcPts val="0"/>
              </a:spcAft>
              <a:buFont typeface="Arial" panose="020B0604020202020204" pitchFamily="34" charset="0"/>
              <a:buChar char="•"/>
              <a:defRPr/>
            </a:pPr>
            <a:r>
              <a:rPr lang="es-ES" b="1" dirty="0" smtClean="0">
                <a:solidFill>
                  <a:srgbClr val="FF0000"/>
                </a:solidFill>
              </a:rPr>
              <a:t>INTERPRETATIVAS</a:t>
            </a:r>
            <a:r>
              <a:rPr lang="es-ES" dirty="0" smtClean="0">
                <a:solidFill>
                  <a:srgbClr val="FF0000"/>
                </a:solidFill>
              </a:rPr>
              <a:t> (centradas en la producción de significados relacionados con otras imágenes y disciplinas vinculadas a la cultura visual).</a:t>
            </a:r>
          </a:p>
          <a:p>
            <a:pPr algn="l" eaLnBrk="1" fontAlgn="auto" hangingPunct="1">
              <a:spcAft>
                <a:spcPts val="0"/>
              </a:spcAft>
              <a:buFont typeface="Arial" panose="020B0604020202020204" pitchFamily="34" charset="0"/>
              <a:buChar char="•"/>
              <a:defRPr/>
            </a:pPr>
            <a:r>
              <a:rPr lang="es-ES" b="1" dirty="0" smtClean="0">
                <a:solidFill>
                  <a:srgbClr val="FF0000"/>
                </a:solidFill>
              </a:rPr>
              <a:t>CRÍTICAS </a:t>
            </a:r>
            <a:r>
              <a:rPr lang="es-ES" dirty="0" smtClean="0">
                <a:solidFill>
                  <a:srgbClr val="FF0000"/>
                </a:solidFill>
              </a:rPr>
              <a:t>(planteadas desde la valoración    fundamentada de las propias producciones y las de otros, basadas en argumentos fundamentados..</a:t>
            </a:r>
            <a:endParaRPr lang="es-ES" dirty="0">
              <a:solidFill>
                <a:srgbClr val="FF0000"/>
              </a:solidFill>
            </a:endParaRPr>
          </a:p>
        </p:txBody>
      </p:sp>
    </p:spTree>
    <p:extLst>
      <p:ext uri="{BB962C8B-B14F-4D97-AF65-F5344CB8AC3E}">
        <p14:creationId xmlns:p14="http://schemas.microsoft.com/office/powerpoint/2010/main" val="19344389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0" y="0"/>
            <a:ext cx="12192000" cy="929390"/>
          </a:xfrm>
          <a:solidFill>
            <a:schemeClr val="accent2">
              <a:lumMod val="20000"/>
              <a:lumOff val="80000"/>
            </a:schemeClr>
          </a:solidFill>
          <a:ln>
            <a:solidFill>
              <a:srgbClr val="C00000"/>
            </a:solidFill>
          </a:ln>
        </p:spPr>
        <p:txBody>
          <a:bodyPr>
            <a:normAutofit/>
          </a:bodyPr>
          <a:lstStyle/>
          <a:p>
            <a:r>
              <a:rPr lang="es-ES" sz="2800" b="1" dirty="0" smtClean="0">
                <a:solidFill>
                  <a:srgbClr val="C00000"/>
                </a:solidFill>
                <a:effectLst>
                  <a:outerShdw blurRad="38100" dist="38100" dir="2700000" algn="tl">
                    <a:srgbClr val="000000">
                      <a:alpha val="43137"/>
                    </a:srgbClr>
                  </a:outerShdw>
                </a:effectLst>
              </a:rPr>
              <a:t>GUÍA O ESTRATEGIA DE COMPRENSIÓN DE DOCUMENTOS AUDIOVISUALES</a:t>
            </a:r>
            <a:endParaRPr lang="es-ES" sz="2800" b="1" dirty="0">
              <a:solidFill>
                <a:srgbClr val="C00000"/>
              </a:solidFill>
              <a:effectLst>
                <a:outerShdw blurRad="38100" dist="38100" dir="2700000" algn="tl">
                  <a:srgbClr val="000000">
                    <a:alpha val="43137"/>
                  </a:srgbClr>
                </a:outerShdw>
              </a:effectLst>
            </a:endParaRPr>
          </a:p>
        </p:txBody>
      </p:sp>
      <p:sp>
        <p:nvSpPr>
          <p:cNvPr id="3" name="Subtítulo 2"/>
          <p:cNvSpPr>
            <a:spLocks noGrp="1"/>
          </p:cNvSpPr>
          <p:nvPr>
            <p:ph type="subTitle" idx="1"/>
          </p:nvPr>
        </p:nvSpPr>
        <p:spPr>
          <a:xfrm>
            <a:off x="0" y="929390"/>
            <a:ext cx="12192000" cy="5928610"/>
          </a:xfrm>
          <a:solidFill>
            <a:schemeClr val="accent4">
              <a:lumMod val="20000"/>
              <a:lumOff val="80000"/>
            </a:schemeClr>
          </a:solidFill>
        </p:spPr>
        <p:txBody>
          <a:bodyPr/>
          <a:lstStyle/>
          <a:p>
            <a:pPr marL="457200" lvl="0" indent="-457200" algn="l" eaLnBrk="0" fontAlgn="base" hangingPunct="0">
              <a:lnSpc>
                <a:spcPct val="115000"/>
              </a:lnSpc>
              <a:spcBef>
                <a:spcPct val="20000"/>
              </a:spcBef>
              <a:buFont typeface="+mj-lt"/>
              <a:buAutoNum type="arabicPeriod"/>
              <a:defRPr/>
            </a:pPr>
            <a:r>
              <a:rPr lang="es-ES" sz="2800" b="1" kern="0" dirty="0">
                <a:solidFill>
                  <a:srgbClr val="FF0000"/>
                </a:solidFill>
                <a:ea typeface="Calibri"/>
                <a:cs typeface="Times New Roman"/>
              </a:rPr>
              <a:t>DESCRIPTIVA</a:t>
            </a:r>
            <a:r>
              <a:rPr lang="es-ES" sz="2800" kern="0" dirty="0">
                <a:solidFill>
                  <a:srgbClr val="FF0000"/>
                </a:solidFill>
                <a:ea typeface="Calibri"/>
                <a:cs typeface="Times New Roman"/>
              </a:rPr>
              <a:t>: DE LA PELÍCULA/SERIE INFANTIL. Título, autor, fecha, </a:t>
            </a:r>
            <a:r>
              <a:rPr lang="es-ES" sz="2800" kern="0" dirty="0" err="1">
                <a:solidFill>
                  <a:srgbClr val="FF0000"/>
                </a:solidFill>
                <a:ea typeface="Calibri"/>
                <a:cs typeface="Times New Roman"/>
              </a:rPr>
              <a:t>guión-nucleos</a:t>
            </a:r>
            <a:r>
              <a:rPr lang="es-ES" sz="2800" kern="0" dirty="0">
                <a:solidFill>
                  <a:srgbClr val="FF0000"/>
                </a:solidFill>
                <a:ea typeface="Calibri"/>
                <a:cs typeface="Times New Roman"/>
              </a:rPr>
              <a:t>, </a:t>
            </a:r>
          </a:p>
          <a:p>
            <a:pPr marL="342900" lvl="0" indent="-342900" algn="l" eaLnBrk="0" fontAlgn="base" hangingPunct="0">
              <a:lnSpc>
                <a:spcPct val="115000"/>
              </a:lnSpc>
              <a:spcBef>
                <a:spcPct val="20000"/>
              </a:spcBef>
              <a:buFont typeface="+mj-lt"/>
              <a:buAutoNum type="arabicPeriod"/>
              <a:defRPr/>
            </a:pPr>
            <a:r>
              <a:rPr lang="es-ES" sz="2800" b="1" kern="0" dirty="0">
                <a:solidFill>
                  <a:srgbClr val="FF0000"/>
                </a:solidFill>
                <a:ea typeface="Calibri"/>
                <a:cs typeface="Times New Roman"/>
              </a:rPr>
              <a:t>ANALÍTICA:</a:t>
            </a:r>
            <a:r>
              <a:rPr lang="es-ES" sz="2800" kern="0" dirty="0">
                <a:solidFill>
                  <a:srgbClr val="FF0000"/>
                </a:solidFill>
                <a:ea typeface="Calibri"/>
                <a:cs typeface="Times New Roman"/>
              </a:rPr>
              <a:t>AUDIENCIA: ¿A QUIÉN PRETENDE ESTAR DIRIGIDO? ¿A QUIÉN ESTÁ DIRIGIDO REALMENTE?.   </a:t>
            </a:r>
            <a:r>
              <a:rPr lang="es-ES" sz="2800" kern="0" dirty="0" smtClean="0">
                <a:solidFill>
                  <a:srgbClr val="FF0000"/>
                </a:solidFill>
                <a:ea typeface="Calibri"/>
                <a:cs typeface="Times New Roman"/>
              </a:rPr>
              <a:t>SINTAXIS </a:t>
            </a:r>
            <a:r>
              <a:rPr lang="es-ES" sz="2800" kern="0" dirty="0">
                <a:solidFill>
                  <a:srgbClr val="FF0000"/>
                </a:solidFill>
                <a:ea typeface="Calibri"/>
                <a:cs typeface="Times New Roman"/>
              </a:rPr>
              <a:t>DE LAS IMÁGENES, TOMAS, SECUENCIAS, LUZ…</a:t>
            </a:r>
          </a:p>
          <a:p>
            <a:pPr marL="342900" lvl="0" indent="-342900" algn="l" eaLnBrk="0" fontAlgn="base" hangingPunct="0">
              <a:lnSpc>
                <a:spcPct val="115000"/>
              </a:lnSpc>
              <a:spcBef>
                <a:spcPct val="20000"/>
              </a:spcBef>
              <a:buFont typeface="+mj-lt"/>
              <a:buAutoNum type="arabicPeriod"/>
              <a:defRPr/>
            </a:pPr>
            <a:r>
              <a:rPr lang="es-ES" sz="2800" b="1" kern="0" dirty="0">
                <a:solidFill>
                  <a:srgbClr val="FF0000"/>
                </a:solidFill>
                <a:ea typeface="Calibri"/>
                <a:cs typeface="Times New Roman"/>
              </a:rPr>
              <a:t>INTERPRETACIÓN</a:t>
            </a:r>
            <a:r>
              <a:rPr lang="es-ES" sz="2800" kern="0" dirty="0">
                <a:solidFill>
                  <a:srgbClr val="FF0000"/>
                </a:solidFill>
                <a:ea typeface="Calibri"/>
                <a:cs typeface="Times New Roman"/>
              </a:rPr>
              <a:t>: ESTEREOTIPOS</a:t>
            </a:r>
            <a:r>
              <a:rPr lang="es-ES" sz="2800" kern="0" dirty="0" smtClean="0">
                <a:solidFill>
                  <a:srgbClr val="FF0000"/>
                </a:solidFill>
                <a:ea typeface="Calibri"/>
                <a:cs typeface="Times New Roman"/>
              </a:rPr>
              <a:t>.(sociales, de género, ideológicos, religiosos, étnicos, etc.) </a:t>
            </a:r>
            <a:r>
              <a:rPr lang="es-ES" sz="2800" kern="0" dirty="0">
                <a:solidFill>
                  <a:srgbClr val="FF0000"/>
                </a:solidFill>
                <a:ea typeface="Calibri"/>
                <a:cs typeface="Times New Roman"/>
              </a:rPr>
              <a:t>¿CON QUÉ ESTEREOTIPOS JUEGA? ¿QUÉ ELEMENTOS USA PARA REPRESENTARLOS?</a:t>
            </a:r>
          </a:p>
          <a:p>
            <a:pPr marL="342900" lvl="0" indent="-342900" algn="l" eaLnBrk="0" fontAlgn="base" hangingPunct="0">
              <a:lnSpc>
                <a:spcPct val="115000"/>
              </a:lnSpc>
              <a:spcBef>
                <a:spcPct val="20000"/>
              </a:spcBef>
              <a:spcAft>
                <a:spcPts val="1000"/>
              </a:spcAft>
              <a:buFont typeface="+mj-lt"/>
              <a:buAutoNum type="arabicPeriod"/>
              <a:defRPr/>
            </a:pPr>
            <a:r>
              <a:rPr lang="es-ES" sz="2800" b="1" kern="0" dirty="0">
                <a:solidFill>
                  <a:srgbClr val="FF0000"/>
                </a:solidFill>
                <a:ea typeface="Calibri"/>
                <a:cs typeface="Times New Roman"/>
              </a:rPr>
              <a:t>CRITICA</a:t>
            </a:r>
            <a:r>
              <a:rPr lang="es-ES" sz="2800" kern="0" dirty="0">
                <a:solidFill>
                  <a:srgbClr val="FF0000"/>
                </a:solidFill>
                <a:ea typeface="Calibri"/>
                <a:cs typeface="Times New Roman"/>
              </a:rPr>
              <a:t>: ¿ES CRÍTICO O MÁS BIEN SE MANTIENE EN LO SUPERFICIAL?...</a:t>
            </a:r>
          </a:p>
        </p:txBody>
      </p:sp>
      <p:sp>
        <p:nvSpPr>
          <p:cNvPr id="4" name="Rectángulo 3"/>
          <p:cNvSpPr/>
          <p:nvPr/>
        </p:nvSpPr>
        <p:spPr>
          <a:xfrm>
            <a:off x="0" y="1627810"/>
            <a:ext cx="12192000" cy="1031051"/>
          </a:xfrm>
          <a:prstGeom prst="rect">
            <a:avLst/>
          </a:prstGeom>
        </p:spPr>
        <p:txBody>
          <a:bodyPr wrap="square">
            <a:spAutoFit/>
          </a:bodyPr>
          <a:lstStyle/>
          <a:p>
            <a:pPr eaLnBrk="0" fontAlgn="base" hangingPunct="0">
              <a:lnSpc>
                <a:spcPct val="115000"/>
              </a:lnSpc>
              <a:spcBef>
                <a:spcPct val="20000"/>
              </a:spcBef>
              <a:defRPr/>
            </a:pPr>
            <a:endParaRPr lang="es-ES" sz="2800" b="1" kern="0" dirty="0">
              <a:solidFill>
                <a:srgbClr val="FF0000"/>
              </a:solidFill>
              <a:ea typeface="Calibri"/>
              <a:cs typeface="Times New Roman"/>
            </a:endParaRPr>
          </a:p>
          <a:p>
            <a:pPr eaLnBrk="0" fontAlgn="base" hangingPunct="0">
              <a:spcBef>
                <a:spcPct val="20000"/>
              </a:spcBef>
              <a:spcAft>
                <a:spcPct val="0"/>
              </a:spcAft>
              <a:defRPr/>
            </a:pPr>
            <a:endParaRPr lang="es-ES" sz="2400" kern="0" dirty="0">
              <a:solidFill>
                <a:srgbClr val="FF0000"/>
              </a:solidFill>
            </a:endParaRPr>
          </a:p>
        </p:txBody>
      </p:sp>
    </p:spTree>
    <p:extLst>
      <p:ext uri="{BB962C8B-B14F-4D97-AF65-F5344CB8AC3E}">
        <p14:creationId xmlns:p14="http://schemas.microsoft.com/office/powerpoint/2010/main" val="1405979321"/>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Tema de Office">
  <a:themeElements>
    <a:clrScheme name="Ofici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ci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ci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Tema de Office">
  <a:themeElements>
    <a:clrScheme name="Ofici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ci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ci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Tema de Office">
  <a:themeElements>
    <a:clrScheme name="Ofici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ci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ci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Tema de Office">
  <a:themeElements>
    <a:clrScheme name="Ofici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ci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ci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Tema de Office">
  <a:themeElements>
    <a:clrScheme name="Ofici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ci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ci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7_Tema de Office">
  <a:themeElements>
    <a:clrScheme name="Ofici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ci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ci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8_Tema de Office">
  <a:themeElements>
    <a:clrScheme name="Ofici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ci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ci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TotalTime>
  <Words>528</Words>
  <Application>Microsoft Office PowerPoint</Application>
  <PresentationFormat>Panorámica</PresentationFormat>
  <Paragraphs>33</Paragraphs>
  <Slides>8</Slides>
  <Notes>0</Notes>
  <HiddenSlides>0</HiddenSlides>
  <MMClips>0</MMClips>
  <ScaleCrop>false</ScaleCrop>
  <HeadingPairs>
    <vt:vector size="6" baseType="variant">
      <vt:variant>
        <vt:lpstr>Fuentes usadas</vt:lpstr>
      </vt:variant>
      <vt:variant>
        <vt:i4>5</vt:i4>
      </vt:variant>
      <vt:variant>
        <vt:lpstr>Tema</vt:lpstr>
      </vt:variant>
      <vt:variant>
        <vt:i4>9</vt:i4>
      </vt:variant>
      <vt:variant>
        <vt:lpstr>Títulos de diapositiva</vt:lpstr>
      </vt:variant>
      <vt:variant>
        <vt:i4>8</vt:i4>
      </vt:variant>
    </vt:vector>
  </HeadingPairs>
  <TitlesOfParts>
    <vt:vector size="22" baseType="lpstr">
      <vt:lpstr>Arial</vt:lpstr>
      <vt:lpstr>Calibri</vt:lpstr>
      <vt:lpstr>Calibri Light</vt:lpstr>
      <vt:lpstr>Goudy Old Style</vt:lpstr>
      <vt:lpstr>Times New Roman</vt:lpstr>
      <vt:lpstr>Tema de Office</vt:lpstr>
      <vt:lpstr>1_Tema de Office</vt:lpstr>
      <vt:lpstr>2_Tema de Office</vt:lpstr>
      <vt:lpstr>3_Tema de Office</vt:lpstr>
      <vt:lpstr>4_Tema de Office</vt:lpstr>
      <vt:lpstr>5_Tema de Office</vt:lpstr>
      <vt:lpstr>6_Tema de Office</vt:lpstr>
      <vt:lpstr>7_Tema de Office</vt:lpstr>
      <vt:lpstr>8_Tema de Office</vt:lpstr>
      <vt:lpstr>Iconos de España</vt:lpstr>
      <vt:lpstr>Presentación de PowerPoint</vt:lpstr>
      <vt:lpstr>EJEMPLOS de POSMODERNISMO - Jørn Utzon, Ópera de Sydney, 1973. - La película Blade Runner, de Ridley Scott (1982). - La saga de películas Matrix (trilogía de los Hermanos Wachowski, la primera de 1999)</vt:lpstr>
      <vt:lpstr>¿cuáles son nuestros referentes?,  ¿cuáles son los referentes de los niños?,  ¿son los que los medios nos presentan?, ¿El señor de los anillos, Física o Química, Fama, Supervivientes, Gran Hermano, las noticias de la sexta…?</vt:lpstr>
      <vt:lpstr>LA CULTURA VISUAL COMO MEDIADORA </vt:lpstr>
      <vt:lpstr>Fuera –dentro  de la escuela</vt:lpstr>
      <vt:lpstr>ESTRATEGIAS DE COMPRENSIÓN (T. Barret (1990)</vt:lpstr>
      <vt:lpstr>GUÍA O ESTRATEGIA DE COMPRENSIÓN DE DOCUMENTOS AUDIOVISUALES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ERNESTO GARCIA SANZ</dc:creator>
  <cp:lastModifiedBy>ERNESTO GARCIA SANZ</cp:lastModifiedBy>
  <cp:revision>4</cp:revision>
  <dcterms:created xsi:type="dcterms:W3CDTF">2016-09-25T20:37:44Z</dcterms:created>
  <dcterms:modified xsi:type="dcterms:W3CDTF">2016-09-25T21:11:51Z</dcterms:modified>
</cp:coreProperties>
</file>